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29" r:id="rId5"/>
    <p:sldId id="330" r:id="rId6"/>
    <p:sldId id="331" r:id="rId7"/>
    <p:sldId id="332" r:id="rId8"/>
    <p:sldId id="333" r:id="rId9"/>
    <p:sldId id="284" r:id="rId10"/>
    <p:sldId id="316" r:id="rId11"/>
    <p:sldId id="32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4" autoAdjust="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7713" y="3482663"/>
            <a:ext cx="8606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break keyword do in a switch statement? Why is it important?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7713" y="4104144"/>
            <a:ext cx="874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one challenge you might face when using many if statements in a row?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7713" y="4721684"/>
            <a:ext cx="8595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correct comparison operator to check if a variable x is equal to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97" y="933717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8392" y="93371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6250" y="3692436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48392" y="1349514"/>
            <a:ext cx="5700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that takes a user's age as input and prints a different message for each age group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61802" y="3584714"/>
            <a:ext cx="5954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that takes a number from 1 to 7 as input and prints the corresponding day of the week using a switch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2" y="2104462"/>
            <a:ext cx="2780620" cy="1721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4749633"/>
            <a:ext cx="2399109" cy="196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459" y="4749633"/>
            <a:ext cx="2096902" cy="15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1443457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switch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5" y="2630024"/>
            <a:ext cx="144345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if-else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456086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Control Statements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6262689" cy="71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Intro </a:t>
            </a:r>
            <a:r>
              <a:rPr lang="en-US" b="1" dirty="0">
                <a:solidFill>
                  <a:srgbClr val="0282EB"/>
                </a:solidFill>
              </a:rPr>
              <a:t>to Control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923534"/>
            <a:ext cx="8548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Control statements allow you to dictate the flow of execution in your </a:t>
            </a:r>
            <a:r>
              <a:rPr lang="en-US" sz="2000" dirty="0" smtClean="0"/>
              <a:t>programs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3511" y="2360254"/>
            <a:ext cx="23764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based </a:t>
            </a:r>
            <a:r>
              <a:rPr lang="en-US" sz="2000" dirty="0"/>
              <a:t>on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510" y="3175742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Types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078955" y="3175742"/>
            <a:ext cx="26797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if/else Statements</a:t>
            </a:r>
          </a:p>
          <a:p>
            <a:pPr marL="285750" indent="-285750">
              <a:lnSpc>
                <a:spcPct val="150000"/>
              </a:lnSpc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switch </a:t>
            </a:r>
            <a:r>
              <a:rPr lang="en-US" sz="2000" dirty="0" smtClean="0"/>
              <a:t>Statements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33509" y="4547342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Importance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4500" y="4547342"/>
            <a:ext cx="834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Understanding control statements is crucial for making decisions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591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2744789" cy="711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if Statement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9235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923534"/>
            <a:ext cx="6743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Block of code executes ONLY when the given condition is true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84311" y="2650122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Syntax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484310" y="4339222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1" y="2659101"/>
            <a:ext cx="5219389" cy="1309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1" y="4339221"/>
            <a:ext cx="4127499" cy="14222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5454380"/>
            <a:ext cx="4964385" cy="14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722689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if-else Statement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7203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720334"/>
            <a:ext cx="8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First block of code executes when the given condition is true, otherwise second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23961" y="2855554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Syntax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0310809" y="4178410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4310" y="2132111"/>
            <a:ext cx="2617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(else) block is executed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855554"/>
            <a:ext cx="4864099" cy="16213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4614121"/>
            <a:ext cx="4972050" cy="22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5316539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if - else if - else Statement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7203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720334"/>
            <a:ext cx="8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first true yielding block is executed, and if there is no true condition, then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33510" y="2867221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Syntax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8377314" y="2667166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4310" y="2132111"/>
            <a:ext cx="2617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else block is executed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3267331"/>
            <a:ext cx="5870727" cy="2237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14" y="3067276"/>
            <a:ext cx="3336772" cy="36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97756"/>
            <a:ext cx="3913190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Switch Statement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720334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984500" y="1720334"/>
            <a:ext cx="8496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body of first matching case is executed, and if no such case is found, then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33510" y="2867221"/>
            <a:ext cx="14620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Syntax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624714" y="2332166"/>
            <a:ext cx="1462091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4310" y="2132111"/>
            <a:ext cx="34432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default block body is executed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0" y="3278998"/>
            <a:ext cx="5009302" cy="3401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14" y="2732275"/>
            <a:ext cx="3103486" cy="41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841</TotalTime>
  <Words>241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 to Control Statements</vt:lpstr>
      <vt:lpstr>if Statement</vt:lpstr>
      <vt:lpstr>if-else Statement</vt:lpstr>
      <vt:lpstr>if - else if - else Statement</vt:lpstr>
      <vt:lpstr>Switch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830</cp:revision>
  <dcterms:created xsi:type="dcterms:W3CDTF">2024-06-04T12:12:11Z</dcterms:created>
  <dcterms:modified xsi:type="dcterms:W3CDTF">2024-08-16T05:49:09Z</dcterms:modified>
</cp:coreProperties>
</file>