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306" r:id="rId2"/>
    <p:sldId id="256" r:id="rId3"/>
    <p:sldId id="319" r:id="rId4"/>
    <p:sldId id="329" r:id="rId5"/>
    <p:sldId id="330" r:id="rId6"/>
    <p:sldId id="331" r:id="rId7"/>
    <p:sldId id="332" r:id="rId8"/>
    <p:sldId id="284" r:id="rId9"/>
    <p:sldId id="316" r:id="rId10"/>
    <p:sldId id="32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6144" autoAdjust="0"/>
  </p:normalViewPr>
  <p:slideViewPr>
    <p:cSldViewPr snapToGrid="0">
      <p:cViewPr varScale="1">
        <p:scale>
          <a:sx n="79" d="100"/>
          <a:sy n="79" d="100"/>
        </p:scale>
        <p:origin x="13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3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avascript? Why!. Understand why it is worthwhile to… | by Egon Fiedler |  Geek Cultur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0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026" y="450959"/>
            <a:ext cx="4335026" cy="1816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15654" y="1963744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Task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315654" y="3951689"/>
            <a:ext cx="84555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Task </a:t>
            </a:r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315654" y="2407047"/>
            <a:ext cx="102661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an object called car with properties for brand, year, and color. Display these properties using dot and bracket notation. Add a new property for the car's model, and modify the year property. Display the modified year property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15654" y="4369918"/>
            <a:ext cx="103520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an object named person with properties for name, age, and hobby. Display these properties using both dot and bracket notation. Add a new property for the person's gender and modify the age property. Display the modified age property</a:t>
            </a:r>
          </a:p>
        </p:txBody>
      </p:sp>
    </p:spTree>
    <p:extLst>
      <p:ext uri="{BB962C8B-B14F-4D97-AF65-F5344CB8AC3E}">
        <p14:creationId xmlns:p14="http://schemas.microsoft.com/office/powerpoint/2010/main" val="135680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8941" y="774058"/>
            <a:ext cx="2540877" cy="4987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rgbClr val="0282EB"/>
                </a:solidFill>
              </a:rPr>
              <a:t>About today…</a:t>
            </a:r>
            <a:endParaRPr lang="en-US" sz="2800" dirty="0">
              <a:solidFill>
                <a:srgbClr val="0282EB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03144" y="3113512"/>
            <a:ext cx="1913356" cy="415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sz="2400" b="0" dirty="0" smtClean="0"/>
              <a:t>Creating</a:t>
            </a:r>
            <a:endParaRPr lang="en-US" sz="2400" b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103145" y="2630024"/>
            <a:ext cx="1443456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Intro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95534" y="1758268"/>
            <a:ext cx="4560866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Bradley Hand ITC" panose="03070402050302030203" pitchFamily="66" charset="0"/>
              </a:rPr>
              <a:t>Objects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03144" y="3626325"/>
            <a:ext cx="3653256" cy="415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sz="2400" b="0" dirty="0" smtClean="0"/>
              <a:t>Accessing / Modification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1796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04749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r:id="rId3" imgW="16253640" imgH="9142560" progId="">
                  <p:embed/>
                </p:oleObj>
              </mc:Choice>
              <mc:Fallback>
                <p:oleObj r:id="rId3" imgW="16253640" imgH="9142560" progId="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47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6111305" cy="711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Intro </a:t>
            </a:r>
            <a:r>
              <a:rPr lang="en-US" b="1" dirty="0">
                <a:solidFill>
                  <a:srgbClr val="0282EB"/>
                </a:solidFill>
              </a:rPr>
              <a:t>to </a:t>
            </a:r>
            <a:r>
              <a:rPr lang="en-US" b="1" dirty="0" smtClean="0">
                <a:solidFill>
                  <a:srgbClr val="0282EB"/>
                </a:solidFill>
              </a:rPr>
              <a:t>JavaScript Objects</a:t>
            </a:r>
            <a:endParaRPr lang="en-US" b="1" dirty="0">
              <a:solidFill>
                <a:srgbClr val="0282E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84311" y="1923534"/>
            <a:ext cx="1411289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smtClean="0"/>
              <a:t>Definition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984500" y="1923534"/>
            <a:ext cx="8343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Objects are complex data structures in JavaScript used to store collections </a:t>
            </a:r>
            <a:r>
              <a:rPr lang="en-US" sz="2000" dirty="0" smtClean="0"/>
              <a:t>of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433510" y="3236702"/>
            <a:ext cx="1462090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Key Points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1484311" y="4797718"/>
            <a:ext cx="1462091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Example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35302" y="4797718"/>
            <a:ext cx="58790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{ </a:t>
            </a:r>
            <a:r>
              <a:rPr lang="en-US" sz="2000" dirty="0" smtClean="0"/>
              <a:t>name</a:t>
            </a:r>
            <a:r>
              <a:rPr lang="en-US" sz="2000" dirty="0"/>
              <a:t>: 'John', </a:t>
            </a:r>
            <a:r>
              <a:rPr lang="en-US" sz="2000" dirty="0" smtClean="0"/>
              <a:t>age</a:t>
            </a:r>
            <a:r>
              <a:rPr lang="en-US" sz="2000" dirty="0"/>
              <a:t>: </a:t>
            </a:r>
            <a:r>
              <a:rPr lang="en-US" sz="2000" dirty="0" smtClean="0"/>
              <a:t>30, hobby: 'reading' }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484311" y="2368491"/>
            <a:ext cx="3477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related </a:t>
            </a:r>
            <a:r>
              <a:rPr lang="en-US" sz="2000" dirty="0"/>
              <a:t>data and functionalities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38128" y="3236377"/>
            <a:ext cx="40480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Objects consist of key-value pairs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38128" y="3684930"/>
            <a:ext cx="88271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Keys are also called properties, and values can be any data type (e.g., strings, numbers, arrays, functions)</a:t>
            </a:r>
          </a:p>
        </p:txBody>
      </p:sp>
    </p:spTree>
    <p:extLst>
      <p:ext uri="{BB962C8B-B14F-4D97-AF65-F5344CB8AC3E}">
        <p14:creationId xmlns:p14="http://schemas.microsoft.com/office/powerpoint/2010/main" val="15912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1" grpId="0"/>
      <p:bldP spid="3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3904553" cy="711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Creating Objects</a:t>
            </a:r>
            <a:endParaRPr lang="en-US" b="1" dirty="0">
              <a:solidFill>
                <a:srgbClr val="0282E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84311" y="1923534"/>
            <a:ext cx="1411289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Steps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1484311" y="3740091"/>
            <a:ext cx="1462091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Example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84311" y="2368491"/>
            <a:ext cx="4441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Define an object using curly braces {}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84311" y="2813448"/>
            <a:ext cx="41118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Separate properties with commas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010" y="3740091"/>
            <a:ext cx="2671382" cy="220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1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5696777" cy="711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282EB"/>
                </a:solidFill>
              </a:rPr>
              <a:t>Accessing Object Properties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4311" y="1923534"/>
            <a:ext cx="2063561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Dot Notation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1484311" y="3630254"/>
            <a:ext cx="2063561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282EB"/>
                </a:solidFill>
              </a:rPr>
              <a:t>Bracket Notation</a:t>
            </a:r>
            <a:endParaRPr lang="en-US" sz="2000" b="1" dirty="0">
              <a:solidFill>
                <a:srgbClr val="0282EB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67" y="2323645"/>
            <a:ext cx="3132773" cy="795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67" y="4033217"/>
            <a:ext cx="3535176" cy="8328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0618" y="0"/>
            <a:ext cx="2671382" cy="220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2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6038153" cy="7112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282EB"/>
                </a:solidFill>
              </a:rPr>
              <a:t>Adding and Modifying Properties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4311" y="1923534"/>
            <a:ext cx="2258633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Adding property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1484311" y="3630254"/>
            <a:ext cx="2258633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282EB"/>
                </a:solidFill>
              </a:rPr>
              <a:t>Modifying property</a:t>
            </a:r>
            <a:endParaRPr lang="en-US" sz="2000" b="1" dirty="0">
              <a:solidFill>
                <a:srgbClr val="0282EB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618" y="0"/>
            <a:ext cx="2671382" cy="2200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329" y="2323644"/>
            <a:ext cx="3222301" cy="7891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328" y="4030364"/>
            <a:ext cx="3222301" cy="89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2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55" y="81114"/>
            <a:ext cx="4219575" cy="31337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87713" y="3482663"/>
            <a:ext cx="47225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are objects used for in JavaScript?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7713" y="4104144"/>
            <a:ext cx="6929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How are properties accessed in an object using dot notation?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7713" y="4721684"/>
            <a:ext cx="64187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</a:t>
            </a:r>
            <a:r>
              <a:rPr lang="en-US" sz="2000" dirty="0" smtClean="0"/>
              <a:t>is </a:t>
            </a:r>
            <a:r>
              <a:rPr lang="en-US" sz="2000" dirty="0"/>
              <a:t>a valid way to add a new property to an object?</a:t>
            </a:r>
          </a:p>
        </p:txBody>
      </p:sp>
    </p:spTree>
    <p:extLst>
      <p:ext uri="{BB962C8B-B14F-4D97-AF65-F5344CB8AC3E}">
        <p14:creationId xmlns:p14="http://schemas.microsoft.com/office/powerpoint/2010/main" val="309646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869</TotalTime>
  <Words>231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Bradley Hand ITC</vt:lpstr>
      <vt:lpstr>Corbel</vt:lpstr>
      <vt:lpstr>Wingdings 3</vt:lpstr>
      <vt:lpstr>Parallax</vt:lpstr>
      <vt:lpstr>PowerPoint Presentation</vt:lpstr>
      <vt:lpstr>PowerPoint Presentation</vt:lpstr>
      <vt:lpstr>PowerPoint Presentation</vt:lpstr>
      <vt:lpstr>Intro to JavaScript Objects</vt:lpstr>
      <vt:lpstr>Creating Objects</vt:lpstr>
      <vt:lpstr>Accessing Object Properties</vt:lpstr>
      <vt:lpstr>Adding and Modifying Properties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JavaScript, Alerts, and Data Types</dc:title>
  <dc:creator>Muhammad Ahmed Saeed</dc:creator>
  <cp:lastModifiedBy>Muhammad Ahmed Saeed</cp:lastModifiedBy>
  <cp:revision>869</cp:revision>
  <dcterms:created xsi:type="dcterms:W3CDTF">2024-06-04T12:12:11Z</dcterms:created>
  <dcterms:modified xsi:type="dcterms:W3CDTF">2024-08-16T05:51:38Z</dcterms:modified>
</cp:coreProperties>
</file>