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37" r:id="rId5"/>
    <p:sldId id="336" r:id="rId6"/>
    <p:sldId id="339" r:id="rId7"/>
    <p:sldId id="335" r:id="rId8"/>
    <p:sldId id="341" r:id="rId9"/>
    <p:sldId id="340" r:id="rId10"/>
    <p:sldId id="338" r:id="rId11"/>
    <p:sldId id="284" r:id="rId12"/>
    <p:sldId id="316" r:id="rId13"/>
    <p:sldId id="3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831145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Adding Event Listeners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735" y="1668006"/>
            <a:ext cx="9817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Adds </a:t>
            </a:r>
            <a:r>
              <a:rPr lang="en-US" sz="2000" dirty="0"/>
              <a:t>a click event listener to </a:t>
            </a:r>
            <a:r>
              <a:rPr lang="en-US" sz="2000" dirty="0" smtClean="0"/>
              <a:t>an element and performs action when the event is triggered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447735" y="3446456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0081" y="2375892"/>
            <a:ext cx="113696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Syntax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4842" y="2883723"/>
            <a:ext cx="6155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element.addEventListener</a:t>
            </a:r>
            <a:r>
              <a:rPr lang="en-US" sz="2000" dirty="0"/>
              <a:t>(event, function, </a:t>
            </a:r>
            <a:r>
              <a:rPr lang="en-US" sz="2000" dirty="0" err="1"/>
              <a:t>useCapture</a:t>
            </a:r>
            <a:r>
              <a:rPr lang="en-US" sz="2000" dirty="0"/>
              <a:t>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42" y="3867071"/>
            <a:ext cx="7810534" cy="11928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74842" y="5080398"/>
            <a:ext cx="778064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This code adds a click event listener to a button with the ID "</a:t>
            </a:r>
            <a:r>
              <a:rPr lang="en-US" sz="2000" dirty="0" err="1"/>
              <a:t>myButton</a:t>
            </a:r>
            <a:r>
              <a:rPr lang="en-US" sz="2000" dirty="0"/>
              <a:t>" and displays an alert when clicked</a:t>
            </a:r>
          </a:p>
        </p:txBody>
      </p:sp>
    </p:spTree>
    <p:extLst>
      <p:ext uri="{BB962C8B-B14F-4D97-AF65-F5344CB8AC3E}">
        <p14:creationId xmlns:p14="http://schemas.microsoft.com/office/powerpoint/2010/main" val="173423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7" grpId="0" animBg="1"/>
      <p:bldP spid="4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2097" y="3007175"/>
            <a:ext cx="5262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event handling in web development?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2097" y="3628656"/>
            <a:ext cx="7792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add an event listener to a button element in JavaScript?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097" y="4246196"/>
            <a:ext cx="4854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event delegation?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2097" y="4863736"/>
            <a:ext cx="8851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Why is it important to remove event listeners when they are no longer needed?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8" y="875855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7846" y="3073216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7846" y="3516519"/>
            <a:ext cx="5645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button that changes its color when </a:t>
            </a:r>
            <a:r>
              <a:rPr lang="en-US" sz="2000" dirty="0" smtClean="0"/>
              <a:t>clicked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327846" y="4741193"/>
            <a:ext cx="519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Implement form validation using event listeners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7846" y="4297890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244421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Event listeners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259052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Types of events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Document Object Model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626325"/>
            <a:ext cx="244421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Event handling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77952" y="1997839"/>
              <a:ext cx="529503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</a:rPr>
                <a:t>Introduction</a:t>
              </a:r>
            </a:p>
            <a:p>
              <a:r>
                <a:rPr lang="en-US" sz="6000" b="1" dirty="0" smtClean="0">
                  <a:solidFill>
                    <a:schemeClr val="bg1"/>
                  </a:solidFill>
                </a:rPr>
                <a:t>to</a:t>
              </a:r>
              <a:br>
                <a:rPr lang="en-US" sz="6000" b="1" dirty="0" smtClean="0">
                  <a:solidFill>
                    <a:schemeClr val="bg1"/>
                  </a:solidFill>
                </a:rPr>
              </a:br>
              <a:r>
                <a:rPr lang="en-US" sz="6000" b="1" dirty="0" smtClean="0">
                  <a:solidFill>
                    <a:schemeClr val="bg1"/>
                  </a:solidFill>
                </a:rPr>
                <a:t>Event Handling</a:t>
              </a:r>
              <a:endParaRPr lang="en-US" sz="6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079" y="941833"/>
            <a:ext cx="5611433" cy="7112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Understanding Event Handling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130487" y="2165667"/>
            <a:ext cx="4014281" cy="7071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Event handling is </a:t>
            </a:r>
            <a:r>
              <a:rPr lang="en-US" sz="2400" dirty="0" smtClean="0"/>
              <a:t>like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2471862" y="2966758"/>
            <a:ext cx="4014282" cy="7071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setting up a </a:t>
            </a:r>
            <a:r>
              <a:rPr lang="en-US" sz="2400" dirty="0" smtClean="0"/>
              <a:t>system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2813238" y="3767849"/>
            <a:ext cx="4014282" cy="70713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that listens </a:t>
            </a:r>
            <a:r>
              <a:rPr lang="en-US" sz="2400" dirty="0" smtClean="0"/>
              <a:t>for / responds </a:t>
            </a:r>
            <a:r>
              <a:rPr lang="en-US" sz="2400" dirty="0"/>
              <a:t>to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91190" y="4560736"/>
            <a:ext cx="4014282" cy="7071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user actions on a web page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41515" y="5390199"/>
            <a:ext cx="6489258" cy="70713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making the website interactive and </a:t>
            </a:r>
            <a:r>
              <a:rPr lang="en-US" sz="2400" dirty="0" smtClean="0"/>
              <a:t>dynamic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355934" y="2072640"/>
            <a:ext cx="3718560" cy="33040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67712" y="2072640"/>
            <a:ext cx="3718560" cy="3304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231" y="685801"/>
            <a:ext cx="3270569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Types of Events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16618" y="3022865"/>
            <a:ext cx="199041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Click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6618" y="3471411"/>
            <a:ext cx="199041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Mouse </a:t>
            </a:r>
            <a:r>
              <a:rPr lang="en-US" sz="2000" dirty="0" smtClean="0">
                <a:solidFill>
                  <a:schemeClr val="tx1"/>
                </a:solidFill>
              </a:rPr>
              <a:t>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6618" y="3930622"/>
            <a:ext cx="19904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Keyboard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16618" y="4377641"/>
            <a:ext cx="19904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Form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5786" y="2512799"/>
            <a:ext cx="197470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282EB"/>
                </a:solidFill>
              </a:rPr>
              <a:t>User </a:t>
            </a:r>
            <a:r>
              <a:rPr lang="en-US" sz="2400" dirty="0" smtClean="0">
                <a:solidFill>
                  <a:srgbClr val="0282EB"/>
                </a:solidFill>
              </a:rPr>
              <a:t>Events</a:t>
            </a:r>
            <a:endParaRPr lang="en-US" sz="2400" dirty="0">
              <a:solidFill>
                <a:srgbClr val="0282E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2889" y="3017882"/>
            <a:ext cx="199041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Load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02889" y="3461410"/>
            <a:ext cx="199041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Resize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2890" y="3917130"/>
            <a:ext cx="19904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Scroll </a:t>
            </a:r>
            <a:r>
              <a:rPr lang="en-US" sz="2000" dirty="0">
                <a:solidFill>
                  <a:schemeClr val="tx1"/>
                </a:solidFill>
              </a:rPr>
              <a:t>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66441" y="2512799"/>
            <a:ext cx="233424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282EB"/>
                </a:solidFill>
              </a:rPr>
              <a:t>System Events</a:t>
            </a:r>
            <a:endParaRPr lang="en-US" sz="2400" dirty="0">
              <a:solidFill>
                <a:srgbClr val="0282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8" grpId="0" animBg="1"/>
      <p:bldP spid="10" grpId="0" animBg="1"/>
      <p:bldP spid="4" grpId="0" animBg="1"/>
      <p:bldP spid="16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6703739" y="4447322"/>
            <a:ext cx="4889150" cy="227656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1555320" y="3872600"/>
            <a:ext cx="4685946" cy="217309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706221" y="2080382"/>
            <a:ext cx="4886668" cy="23122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615251" y="1524000"/>
            <a:ext cx="4685946" cy="217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251" y="661521"/>
            <a:ext cx="2642487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User Events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6043" y="1642899"/>
            <a:ext cx="151141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Click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40106" y="2219183"/>
            <a:ext cx="199041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Mouse </a:t>
            </a:r>
            <a:r>
              <a:rPr lang="en-US" sz="2000" dirty="0" smtClean="0">
                <a:solidFill>
                  <a:schemeClr val="tx1"/>
                </a:solidFill>
              </a:rPr>
              <a:t>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6043" y="3958130"/>
            <a:ext cx="19904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Keyboard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10972" y="4590072"/>
            <a:ext cx="199041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Form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6042" y="1987111"/>
            <a:ext cx="443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 user clicks a button, submits a form, or interacts with clickable elements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40106" y="2643522"/>
            <a:ext cx="4540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Actions like moving the mouse, hovering over elements, or scrolling through a webpage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6042" y="4347970"/>
            <a:ext cx="443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Reacting to keyboard inputs such as typing, pressing keys, or entering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22968" y="5006373"/>
            <a:ext cx="424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Events related to form interactions like submitting, resetting, or validating inputs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9432" y="2675679"/>
            <a:ext cx="101181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6042" y="3096169"/>
            <a:ext cx="454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Clicking a "Like" button on a social media post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2102" y="3327764"/>
            <a:ext cx="10118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756042" y="5034619"/>
            <a:ext cx="10118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945574" y="5676364"/>
            <a:ext cx="101181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40106" y="3708116"/>
            <a:ext cx="4813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Changing the color of a button when the mouse hovers over it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86665" y="6077557"/>
            <a:ext cx="4446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Showing an error message if a required field is left empty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56042" y="5444269"/>
            <a:ext cx="4545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Pressing the "Enter" key to submit a search form</a:t>
            </a:r>
          </a:p>
        </p:txBody>
      </p:sp>
    </p:spTree>
    <p:extLst>
      <p:ext uri="{BB962C8B-B14F-4D97-AF65-F5344CB8AC3E}">
        <p14:creationId xmlns:p14="http://schemas.microsoft.com/office/powerpoint/2010/main" val="21474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8" grpId="0" animBg="1"/>
      <p:bldP spid="10" grpId="0" animBg="1"/>
      <p:bldP spid="6" grpId="0"/>
      <p:bldP spid="13" grpId="0"/>
      <p:bldP spid="12" grpId="0"/>
      <p:bldP spid="14" grpId="0"/>
      <p:bldP spid="15" grpId="0" animBg="1"/>
      <p:bldP spid="26" grpId="0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615251" y="3944020"/>
            <a:ext cx="4685946" cy="2138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6608685" y="2468490"/>
            <a:ext cx="4886668" cy="23122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615251" y="1523999"/>
            <a:ext cx="4685946" cy="2268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251" y="661521"/>
            <a:ext cx="3203492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System Events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56043" y="1642899"/>
            <a:ext cx="151141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Load </a:t>
            </a:r>
            <a:r>
              <a:rPr lang="en-US" sz="2000" dirty="0">
                <a:solidFill>
                  <a:schemeClr val="tx1"/>
                </a:solidFill>
              </a:rPr>
              <a:t>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570" y="2607291"/>
            <a:ext cx="199041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Scroll 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5974" y="4029550"/>
            <a:ext cx="19904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Resize </a:t>
            </a:r>
            <a:r>
              <a:rPr lang="en-US" sz="2000" dirty="0">
                <a:solidFill>
                  <a:schemeClr val="tx1"/>
                </a:solidFill>
              </a:rPr>
              <a:t>Events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6042" y="1987111"/>
            <a:ext cx="443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Triggers when a webpage or a resource finishes loading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42570" y="3031630"/>
            <a:ext cx="4540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Triggered when scrolling up or down on a webpage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15973" y="4419390"/>
            <a:ext cx="443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Occurs when the browser window is resized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39432" y="2675679"/>
            <a:ext cx="101181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6043" y="3096169"/>
            <a:ext cx="4430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Displaying a welcome message when the page loads completely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54566" y="3715872"/>
            <a:ext cx="10118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15973" y="4923924"/>
            <a:ext cx="101181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2570" y="4096224"/>
            <a:ext cx="4813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Lazy loading images as the user scrolls down the page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15973" y="5327151"/>
            <a:ext cx="4545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Adjusting the layout of a responsive website based on window size changes</a:t>
            </a:r>
          </a:p>
        </p:txBody>
      </p:sp>
    </p:spTree>
    <p:extLst>
      <p:ext uri="{BB962C8B-B14F-4D97-AF65-F5344CB8AC3E}">
        <p14:creationId xmlns:p14="http://schemas.microsoft.com/office/powerpoint/2010/main" val="1529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8" grpId="0" animBg="1"/>
      <p:bldP spid="6" grpId="0"/>
      <p:bldP spid="13" grpId="0"/>
      <p:bldP spid="12" grpId="0"/>
      <p:bldP spid="15" grpId="0" animBg="1"/>
      <p:bldP spid="26" grpId="0"/>
      <p:bldP spid="27" grpId="0" animBg="1"/>
      <p:bldP spid="28" grpId="0" animBg="1"/>
      <p:bldP spid="30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3270569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Event Listeners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47735" y="1668006"/>
            <a:ext cx="8756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Event Listeners are like attentive listeners waiting for specific actions to occur.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735" y="2192262"/>
            <a:ext cx="54529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 </a:t>
            </a:r>
            <a:r>
              <a:rPr lang="en-US" sz="2000" dirty="0"/>
              <a:t>us to handle user interactions in our code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72119" y="3092072"/>
            <a:ext cx="113696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282EB"/>
                </a:solidFill>
              </a:rPr>
              <a:t>Example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4416" y="3680908"/>
            <a:ext cx="4486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"click" event listener on a button executes a function when the button is clicked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28" y="2828543"/>
            <a:ext cx="5857549" cy="356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 animBg="1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1146</TotalTime>
  <Words>407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Understanding Event Handling</vt:lpstr>
      <vt:lpstr>PowerPoint Presentation</vt:lpstr>
      <vt:lpstr>Types of Events</vt:lpstr>
      <vt:lpstr>User Events</vt:lpstr>
      <vt:lpstr>System Events</vt:lpstr>
      <vt:lpstr>Event Listeners</vt:lpstr>
      <vt:lpstr>Adding Event Listeners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1105</cp:revision>
  <dcterms:created xsi:type="dcterms:W3CDTF">2024-06-04T12:12:11Z</dcterms:created>
  <dcterms:modified xsi:type="dcterms:W3CDTF">2024-08-17T06:35:21Z</dcterms:modified>
</cp:coreProperties>
</file>