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31" r:id="rId2"/>
  </p:sldMasterIdLst>
  <p:sldIdLst>
    <p:sldId id="306" r:id="rId3"/>
    <p:sldId id="256" r:id="rId4"/>
    <p:sldId id="391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03" r:id="rId13"/>
    <p:sldId id="284" r:id="rId14"/>
    <p:sldId id="39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2EB"/>
    <a:srgbClr val="2A8BD9"/>
    <a:srgbClr val="8A6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7" autoAdjust="0"/>
    <p:restoredTop sz="96144" autoAdjust="0"/>
  </p:normalViewPr>
  <p:slideViewPr>
    <p:cSldViewPr snapToGrid="0">
      <p:cViewPr varScale="1">
        <p:scale>
          <a:sx n="79" d="100"/>
          <a:sy n="79" d="100"/>
        </p:scale>
        <p:origin x="13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5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80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6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3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81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57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91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9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15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575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70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666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286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95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871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594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58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1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3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0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5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7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9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avascript? Why!. Understand why it is worthwhile to… | by Egon Fiedler |  Geek Culture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" y="260705"/>
            <a:ext cx="3240562" cy="1836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803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11809" y="677924"/>
            <a:ext cx="4718304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>
                <a:solidFill>
                  <a:srgbClr val="0282EB"/>
                </a:solidFill>
              </a:rPr>
              <a:t>Transition to Promises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11808" y="1939790"/>
            <a:ext cx="100319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Promises provide a cleaner and more manageable way to handle asynchronous operations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11808" y="2478264"/>
            <a:ext cx="61798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Introduces the concept of chaining and error handling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490" y="3016738"/>
            <a:ext cx="4077201" cy="356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6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284" y="-8531"/>
            <a:ext cx="2900558" cy="215413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74154" y="868484"/>
            <a:ext cx="48299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a callback function in JavaScript?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8747" y="2268392"/>
            <a:ext cx="5031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Why are callbacks important in JavaScript?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150269" y="3802857"/>
            <a:ext cx="29594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"callback hell"?</a:t>
            </a:r>
          </a:p>
        </p:txBody>
      </p:sp>
      <p:sp>
        <p:nvSpPr>
          <p:cNvPr id="3" name="Rectangle 2"/>
          <p:cNvSpPr/>
          <p:nvPr/>
        </p:nvSpPr>
        <p:spPr>
          <a:xfrm>
            <a:off x="1691832" y="1319712"/>
            <a:ext cx="7988616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A function passed into another function as an argument, which is then executed after some operation completes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583882" y="2799482"/>
            <a:ext cx="10378127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They allow handling of asynchronous operations, ensuring that code does not block the execution of other operations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583882" y="4266940"/>
            <a:ext cx="8462326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A situation where multiple nested callbacks make code difficult to read and maintain, often resembling a pyramid structure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164504" y="5240640"/>
            <a:ext cx="39677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How can you avoid callback hell?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83882" y="5734398"/>
            <a:ext cx="10205782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By modularizing code, using named functions for callbacks, and considering alternative approaches like Promises or Async/Await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213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3" grpId="0" animBg="1"/>
      <p:bldP spid="9" grpId="0" animBg="1"/>
      <p:bldP spid="5" grpId="0" animBg="1"/>
      <p:bldP spid="13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50849" y="3012528"/>
            <a:ext cx="972299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 smtClean="0"/>
              <a:t>Task 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41120" y="3464066"/>
            <a:ext cx="97901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Read the contents of a file asynchronously using callbacks in Node.js</a:t>
            </a:r>
            <a:endParaRPr lang="en-US" sz="2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586" y="652062"/>
            <a:ext cx="5248430" cy="219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38941" y="774058"/>
            <a:ext cx="2540877" cy="4987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srgbClr val="0282EB"/>
                </a:solidFill>
              </a:rPr>
              <a:t>About today…</a:t>
            </a:r>
            <a:endParaRPr lang="en-US" sz="2800" dirty="0">
              <a:solidFill>
                <a:srgbClr val="0282EB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95534" y="1758268"/>
            <a:ext cx="7070386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latin typeface="Bradley Hand ITC" panose="03070402050302030203" pitchFamily="66" charset="0"/>
              </a:rPr>
              <a:t>JavaScript</a:t>
            </a:r>
            <a:endParaRPr lang="en-US" sz="4000" dirty="0">
              <a:latin typeface="Bradley Hand ITC" panose="03070402050302030203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17800" y="2630024"/>
            <a:ext cx="1322552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/>
              <a:t>Async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17800" y="3139854"/>
            <a:ext cx="1762018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Callbacks</a:t>
            </a:r>
            <a:endParaRPr lang="en-US" sz="24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17800" y="3649684"/>
            <a:ext cx="2883128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Avoid callback hell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967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8B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3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80757" y="1785717"/>
            <a:ext cx="1447787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smtClean="0"/>
              <a:t>Intro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6705600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282EB"/>
                </a:solidFill>
              </a:rPr>
              <a:t>Intro to </a:t>
            </a:r>
            <a:r>
              <a:rPr lang="en-US" sz="3600" b="1" dirty="0">
                <a:solidFill>
                  <a:srgbClr val="0282EB"/>
                </a:solidFill>
              </a:rPr>
              <a:t>Asynchronous JavaScript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11808" y="2419937"/>
            <a:ext cx="74005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JavaScript is single-threaded but can handle tasks asynchronously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511808" y="2888158"/>
            <a:ext cx="101681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Asynchronous operations allow JavaScript to perform tasks without blocking the main thread</a:t>
            </a:r>
            <a:endParaRPr lang="en-US" sz="2000" dirty="0"/>
          </a:p>
        </p:txBody>
      </p:sp>
      <p:pic>
        <p:nvPicPr>
          <p:cNvPr id="1026" name="Picture 2" descr="Synchronous vs. asynchronous communications: The differences | TechTarg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432" y="4090416"/>
            <a:ext cx="658368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59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80757" y="1785717"/>
            <a:ext cx="1447787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smtClean="0"/>
              <a:t>Intro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5157216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>
                <a:solidFill>
                  <a:srgbClr val="0282EB"/>
                </a:solidFill>
              </a:rPr>
              <a:t>Understanding Callbacks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11808" y="2419937"/>
            <a:ext cx="102534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A callback is a function passed into another function as an argument, which is then executed after some operation completes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11808" y="3255176"/>
            <a:ext cx="853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Callbacks help in handling tasks like I/O operations, API requests, and timers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544" y="3995547"/>
            <a:ext cx="4455033" cy="266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9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4791456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>
                <a:solidFill>
                  <a:srgbClr val="0282EB"/>
                </a:solidFill>
              </a:rPr>
              <a:t>The Need for Callbacks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11808" y="2267624"/>
            <a:ext cx="853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Avoid blocking the main thread, improving performance and responsiveness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511808" y="1782170"/>
            <a:ext cx="7181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Handle asynchronous tasks (e.g., data fetching, event handling)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150" y="3108960"/>
            <a:ext cx="3262058" cy="326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1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7010400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>
                <a:solidFill>
                  <a:srgbClr val="0282EB"/>
                </a:solidFill>
              </a:rPr>
              <a:t>Example of Callbacks in JavaScript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67977" y="1699488"/>
            <a:ext cx="3385607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Reading a File Asynchronously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976" y="2099597"/>
            <a:ext cx="4757207" cy="245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9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50848" y="1580524"/>
            <a:ext cx="2779776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282EB"/>
                </a:solidFill>
              </a:rPr>
              <a:t>Callback Hell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5828" y="2788843"/>
            <a:ext cx="76931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Nesting multiple callbacks can make code hard to read </a:t>
            </a:r>
            <a:r>
              <a:rPr lang="en-US" sz="2000" dirty="0" smtClean="0"/>
              <a:t>and</a:t>
            </a:r>
          </a:p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 </a:t>
            </a:r>
            <a:r>
              <a:rPr lang="en-US" sz="2000" dirty="0" smtClean="0"/>
              <a:t>      maintain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125828" y="3629322"/>
            <a:ext cx="73761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Often leads to a pyramid-like structure known as "Callback Hell."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652" y="0"/>
            <a:ext cx="4058348" cy="36293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736" y="4312470"/>
            <a:ext cx="3946345" cy="23304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9433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4913375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>
                <a:solidFill>
                  <a:srgbClr val="0282EB"/>
                </a:solidFill>
              </a:rPr>
              <a:t>Avoiding Callback Hell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11808" y="1939790"/>
            <a:ext cx="6599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Modularize code: Break down tasks into smaller functions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11808" y="2478264"/>
            <a:ext cx="65197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Use named functions for callbacks to improve readability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511808" y="3016738"/>
            <a:ext cx="70691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Explore alternative approaches like Promises and Async/Await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553" y="4428362"/>
            <a:ext cx="3837623" cy="19939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11808" y="3722550"/>
            <a:ext cx="1699119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Example Code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10927" y="3713686"/>
            <a:ext cx="211788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Modular approach</a:t>
            </a:r>
          </a:p>
        </p:txBody>
      </p:sp>
    </p:spTree>
    <p:extLst>
      <p:ext uri="{BB962C8B-B14F-4D97-AF65-F5344CB8AC3E}">
        <p14:creationId xmlns:p14="http://schemas.microsoft.com/office/powerpoint/2010/main" val="181601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2393</TotalTime>
  <Words>301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Bradley Hand ITC</vt:lpstr>
      <vt:lpstr>Calibri</vt:lpstr>
      <vt:lpstr>Calibri Light</vt:lpstr>
      <vt:lpstr>Corbel</vt:lpstr>
      <vt:lpstr>Wingdings 3</vt:lpstr>
      <vt:lpstr>Parallax</vt:lpstr>
      <vt:lpstr>Office Theme</vt:lpstr>
      <vt:lpstr>PowerPoint Presentation</vt:lpstr>
      <vt:lpstr>PowerPoint Presentation</vt:lpstr>
      <vt:lpstr>PowerPoint Presentation</vt:lpstr>
      <vt:lpstr>Intro to Asynchronous JavaScript</vt:lpstr>
      <vt:lpstr>Understanding Callbacks</vt:lpstr>
      <vt:lpstr>The Need for Callbacks</vt:lpstr>
      <vt:lpstr>Example of Callbacks in JavaScript</vt:lpstr>
      <vt:lpstr>Callback Hell</vt:lpstr>
      <vt:lpstr>Avoiding Callback Hell</vt:lpstr>
      <vt:lpstr>Transition to Promises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JavaScript, Alerts, and Data Types</dc:title>
  <dc:creator>Muhammad Ahmed Saeed</dc:creator>
  <cp:lastModifiedBy>Muhammad Ahmed Saeed</cp:lastModifiedBy>
  <cp:revision>2237</cp:revision>
  <dcterms:created xsi:type="dcterms:W3CDTF">2024-06-04T12:12:11Z</dcterms:created>
  <dcterms:modified xsi:type="dcterms:W3CDTF">2024-08-17T06:46:50Z</dcterms:modified>
</cp:coreProperties>
</file>