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03" r:id="rId14"/>
    <p:sldId id="284" r:id="rId15"/>
    <p:sldId id="39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BD9"/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260705"/>
            <a:ext cx="3240562" cy="1836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36192" y="421892"/>
            <a:ext cx="669340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Promise.all() and Promise.race()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8656" y="3884931"/>
            <a:ext cx="173156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Promise.race()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38656" y="1341122"/>
            <a:ext cx="1523174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Promise.all()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1830" y="1341122"/>
            <a:ext cx="62327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Waits for all promises to be resolved or any to be rejected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0220" y="3884931"/>
            <a:ext cx="794140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Resolves or rejects as soon as any of the promises are resolved or rejected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56" y="1741232"/>
            <a:ext cx="3904379" cy="2033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56" y="4285040"/>
            <a:ext cx="4622351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36192" y="421892"/>
            <a:ext cx="669340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Promise.all() and Promise.race()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38656" y="3884931"/>
            <a:ext cx="173156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Promise.race()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38656" y="1341122"/>
            <a:ext cx="1523174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Promise.all()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1830" y="1341122"/>
            <a:ext cx="62327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Waits for all promises to be resolved or any to be rejected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0220" y="3884931"/>
            <a:ext cx="794140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Resolves or rejects as soon as any of the promises are resolved or rejected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56" y="1741232"/>
            <a:ext cx="3904379" cy="2033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56" y="4285040"/>
            <a:ext cx="4622351" cy="21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84" y="-8531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4154" y="868484"/>
            <a:ext cx="4697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the three states of a Promise?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9707" y="1996671"/>
            <a:ext cx="6929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using Promises in JavaScript?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01501" y="3250720"/>
            <a:ext cx="627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handle a successful Promise in JavaScript?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832" y="1319712"/>
            <a:ext cx="307524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Pending, Fulfilled, Rejected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44843" y="2527761"/>
            <a:ext cx="630434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handle asynchronous operations and avoid callback hell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35114" y="3714803"/>
            <a:ext cx="284181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Using the .then() method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908472" y="4408087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handle errors in a Promise?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27850" y="4901845"/>
            <a:ext cx="29515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Using the .catch() method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66688" y="5676055"/>
            <a:ext cx="5929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convert a Fetch API response to JSON?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486066" y="6169813"/>
            <a:ext cx="378172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By calling response.json()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  <p:bldP spid="13" grpId="0"/>
      <p:bldP spid="14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simple application that simulates multiple network requests and handles them using Promises. The project will demonstrate the use of Promise.all() and Promise.race()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JavaScript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160296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Promise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39854"/>
            <a:ext cx="344396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Fetch API with Promise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372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3" imgW="17777520" imgH="8888760" progId="">
                  <p:embed/>
                </p:oleObj>
              </mc:Choice>
              <mc:Fallback>
                <p:oleObj r:id="rId3" imgW="17777520" imgH="8888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829056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Introduction to Asynchronous JavaScript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6341" y="2479828"/>
            <a:ext cx="4085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Tasks are executed one after another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8043" y="3013413"/>
            <a:ext cx="81993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Tasks are executed independently, allowing for other operations to </a:t>
            </a:r>
            <a:r>
              <a:rPr lang="en-US" sz="2000" dirty="0" smtClean="0"/>
              <a:t>continue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while </a:t>
            </a:r>
            <a:r>
              <a:rPr lang="en-US" sz="2000" dirty="0"/>
              <a:t>waiting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3509" y="4210488"/>
            <a:ext cx="384906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Why Asynchronous Programming?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96446" y="1802821"/>
            <a:ext cx="3449919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Synchronous vs. Asynchronous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8156" y="2460483"/>
            <a:ext cx="168988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Synchronous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58157" y="2988910"/>
            <a:ext cx="168988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Asynchronous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758156" y="4784730"/>
            <a:ext cx="9428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handle operations like fetching data from a server, reading files, or any I/O operations without blocking the main thread</a:t>
            </a:r>
          </a:p>
        </p:txBody>
      </p:sp>
    </p:spTree>
    <p:extLst>
      <p:ext uri="{BB962C8B-B14F-4D97-AF65-F5344CB8AC3E}">
        <p14:creationId xmlns:p14="http://schemas.microsoft.com/office/powerpoint/2010/main" val="18160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65734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070C0"/>
                </a:solidFill>
              </a:rPr>
              <a:t>The Need for Promises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3684" y="4760629"/>
            <a:ext cx="275549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Problems with Callbacks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52436" y="1723084"/>
            <a:ext cx="1548822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Callback Hell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9404" y="5308986"/>
            <a:ext cx="2349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2A8BD9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Hard to manage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58" y="1723084"/>
            <a:ext cx="4584460" cy="25842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99404" y="5733480"/>
            <a:ext cx="3155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2A8BD9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Difficult to handle errors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9404" y="6160200"/>
            <a:ext cx="1862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2A8BD9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36838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24281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What are Promises?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4272" y="3068067"/>
            <a:ext cx="223330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States of a Promise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14272" y="1597154"/>
            <a:ext cx="1239442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1808" y="3517925"/>
            <a:ext cx="1141906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2A8BD9"/>
              </a:buClr>
              <a:buSzPct val="85000"/>
            </a:pPr>
            <a:r>
              <a:rPr lang="en-US" sz="2000" dirty="0"/>
              <a:t>Pending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11808" y="3966803"/>
            <a:ext cx="114190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2A8BD9"/>
              </a:buClr>
              <a:buSzPct val="85000"/>
            </a:pPr>
            <a:r>
              <a:rPr lang="en-US" sz="2000" dirty="0"/>
              <a:t>Fulfilled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808" y="4430099"/>
            <a:ext cx="11419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2A8BD9"/>
              </a:buClr>
              <a:buSzPct val="85000"/>
            </a:pPr>
            <a:r>
              <a:rPr lang="en-US" sz="2000" dirty="0"/>
              <a:t>Rejected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4272" y="2110378"/>
            <a:ext cx="10607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Promise is an object representing the eventual completion or failure of an asynchronous operation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3714" y="3531363"/>
            <a:ext cx="4429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Initial state, neither fulfilled nor rejected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53714" y="3959280"/>
            <a:ext cx="3763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Operation completed successfully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53714" y="4422576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Operation failed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37062" y="5128515"/>
            <a:ext cx="110479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51" y="5130670"/>
            <a:ext cx="5105069" cy="11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3" grpId="0" animBg="1"/>
      <p:bldP spid="14" grpId="0" animBg="1"/>
      <p:bldP spid="15" grpId="0" animBg="1"/>
      <p:bldP spid="4" grpId="0"/>
      <p:bldP spid="5" grpId="0"/>
      <p:bldP spid="11" grpId="0"/>
      <p:bldP spid="1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84048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Creating Promises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4272" y="4554031"/>
            <a:ext cx="110479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4272" y="1597154"/>
            <a:ext cx="915635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07" y="1597154"/>
            <a:ext cx="5260482" cy="260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61" y="4554030"/>
            <a:ext cx="5203205" cy="16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7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926592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Consuming Promises with .then() and .catch()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5692" y="3696404"/>
            <a:ext cx="279114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Using .catch() for </a:t>
            </a:r>
            <a:r>
              <a:rPr lang="en-US" sz="2000" dirty="0" err="1" smtClean="0"/>
              <a:t>Errorss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11808" y="2036066"/>
            <a:ext cx="2784288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.then() for Success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9280" y="2284942"/>
            <a:ext cx="214994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Chaining Promises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39" y="2436176"/>
            <a:ext cx="3300731" cy="1052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39" y="4096514"/>
            <a:ext cx="3127001" cy="104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11" y="2697244"/>
            <a:ext cx="4428965" cy="32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98601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2A8BD9"/>
                </a:solidFill>
              </a:rPr>
              <a:t>Example: Fetch API with Promises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4272" y="4750563"/>
            <a:ext cx="144302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14272" y="1597154"/>
            <a:ext cx="1850122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Fetch API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2983" y="5256014"/>
            <a:ext cx="3042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Fetch returns a Promise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42983" y="5656124"/>
            <a:ext cx="6928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response.json</a:t>
            </a:r>
            <a:r>
              <a:rPr lang="en-US" sz="2000" dirty="0"/>
              <a:t>() returns a Promise that resolves to JSON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72" y="1997264"/>
            <a:ext cx="4205508" cy="24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2661</TotalTime>
  <Words>353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 to Asynchronous JavaScript</vt:lpstr>
      <vt:lpstr>The Need for Promises</vt:lpstr>
      <vt:lpstr>What are Promises?</vt:lpstr>
      <vt:lpstr>Creating Promises</vt:lpstr>
      <vt:lpstr>Consuming Promises with .then() and .catch()</vt:lpstr>
      <vt:lpstr>Example: Fetch API with Promises</vt:lpstr>
      <vt:lpstr>Promise.all() and Promise.race()</vt:lpstr>
      <vt:lpstr>Promise.all() and Promise.race()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2311</cp:revision>
  <dcterms:created xsi:type="dcterms:W3CDTF">2024-06-04T12:12:11Z</dcterms:created>
  <dcterms:modified xsi:type="dcterms:W3CDTF">2024-08-17T10:20:19Z</dcterms:modified>
</cp:coreProperties>
</file>