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410" r:id="rId6"/>
    <p:sldId id="411" r:id="rId7"/>
    <p:sldId id="412" r:id="rId8"/>
    <p:sldId id="413" r:id="rId9"/>
    <p:sldId id="414" r:id="rId10"/>
    <p:sldId id="416" r:id="rId11"/>
    <p:sldId id="417" r:id="rId12"/>
    <p:sldId id="403" r:id="rId13"/>
    <p:sldId id="284" r:id="rId14"/>
    <p:sldId id="3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8BD9"/>
    <a:srgbClr val="0282EB"/>
    <a:srgbClr val="7E807F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66928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Async/Await with Fetch API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265" y="5075226"/>
            <a:ext cx="144302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Explanation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34862" y="1489129"/>
            <a:ext cx="915635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51231" y="5549903"/>
            <a:ext cx="2614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Allows the use of await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97" y="1498038"/>
            <a:ext cx="5989042" cy="3549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62689" y="5519125"/>
            <a:ext cx="17988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async</a:t>
            </a:r>
            <a:r>
              <a:rPr lang="en-US" sz="2000" dirty="0"/>
              <a:t> function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51231" y="5950013"/>
            <a:ext cx="4338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Waits for the fetch request to complete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62689" y="5950013"/>
            <a:ext cx="17988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await fetch(url)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051231" y="63809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Handles errors gracefully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162689" y="6380901"/>
            <a:ext cx="179889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try/catch block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668" y="1489129"/>
            <a:ext cx="4075176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2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4" grpId="0" animBg="1"/>
      <p:bldP spid="18" grpId="0"/>
      <p:bldP spid="19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84" y="-8531"/>
            <a:ext cx="2900558" cy="21541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74154" y="868484"/>
            <a:ext cx="39500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the Fetch API return?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279707" y="1996671"/>
            <a:ext cx="55781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handle a successful fetch response?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01501" y="3250720"/>
            <a:ext cx="69186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method would you use to convert a response to JSON?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832" y="1319712"/>
            <a:ext cx="133178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Promise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44843" y="2527761"/>
            <a:ext cx="573196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By chaining .then() methods to process the response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35114" y="3714803"/>
            <a:ext cx="9509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.json()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908472" y="4408087"/>
            <a:ext cx="5327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can you handle errors in a fetch request?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7850" y="4901845"/>
            <a:ext cx="656037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Using a .catch() method or a try/catch block with async/await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66688" y="5676055"/>
            <a:ext cx="6845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HTTP method would you use to send data to a server?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486066" y="6169813"/>
            <a:ext cx="83015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POST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3" grpId="0" animBg="1"/>
      <p:bldP spid="9" grpId="0" animBg="1"/>
      <p:bldP spid="5" grpId="0" animBg="1"/>
      <p:bldP spid="13" grpId="0"/>
      <p:bldP spid="14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50849" y="3012528"/>
            <a:ext cx="972299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120" y="3464066"/>
            <a:ext cx="97901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Build a simple web page that fetches and displays data from a public </a:t>
            </a:r>
            <a:r>
              <a:rPr lang="en-US" sz="2000" dirty="0" smtClean="0"/>
              <a:t>API using JavaScript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JavaScript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176201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Fetch API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39854"/>
            <a:ext cx="312696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Async</a:t>
            </a:r>
            <a:r>
              <a:rPr lang="en-US" sz="2400" dirty="0" smtClean="0"/>
              <a:t> Data Fetching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8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11" name="Picture 87" descr="JavaScript Fetch API Tutorial with JS Fetch Post and Header Exampl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096000" y="4108704"/>
              <a:ext cx="225574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 smtClean="0">
                  <a:solidFill>
                    <a:srgbClr val="7E807F"/>
                  </a:solidFill>
                </a:rPr>
                <a:t>API</a:t>
              </a:r>
              <a:endParaRPr lang="en-US" sz="11500" b="1" dirty="0">
                <a:solidFill>
                  <a:srgbClr val="7E80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829056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Introduction to Asynchronous JavaScript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1808" y="2124317"/>
            <a:ext cx="6426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modern JavaScript method for making HTTP requests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2624" y="3106905"/>
            <a:ext cx="2286652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Why Use Fetch API?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344334" y="1683634"/>
            <a:ext cx="2145074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is Fetch API?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82624" y="4747850"/>
            <a:ext cx="156177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Features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11808" y="2546608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Built-in and available in most modern browsers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44334" y="3703213"/>
            <a:ext cx="6808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Simplifies the process of fetching resources asynchronously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344334" y="4125504"/>
            <a:ext cx="5588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Replaces older techniques like </a:t>
            </a:r>
            <a:r>
              <a:rPr lang="en-US" sz="2000" dirty="0" err="1"/>
              <a:t>XMLHttpRequest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856398" y="5327244"/>
            <a:ext cx="245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Returns a Promise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856398" y="5749535"/>
            <a:ext cx="5535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Allows easy handling of requests and responses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524" y="2991169"/>
            <a:ext cx="2459353" cy="17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2" grpId="0" animBg="1"/>
      <p:bldP spid="10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23036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Basic Syntax of Fetch API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48852" y="3814041"/>
            <a:ext cx="144302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Explanation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344334" y="1683634"/>
            <a:ext cx="2302040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Basic Fetch Request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53216" y="4333631"/>
            <a:ext cx="64620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Simplifies the process of fetching resources asynchronously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334" y="2083744"/>
            <a:ext cx="5835311" cy="15340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87512" y="4312463"/>
            <a:ext cx="116570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fetch(</a:t>
            </a:r>
            <a:r>
              <a:rPr lang="en-US" sz="2000" dirty="0" err="1"/>
              <a:t>url</a:t>
            </a:r>
            <a:r>
              <a:rPr lang="en-US" sz="2000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87512" y="4763399"/>
            <a:ext cx="383630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.then(response =&gt; response.json())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387512" y="5214335"/>
            <a:ext cx="3569823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.then(data =&gt; console.log(data))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382543" y="5683099"/>
            <a:ext cx="476906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.catch(error =&gt; console.error('Error:', error))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223819" y="4766644"/>
            <a:ext cx="347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Converts the response to JSON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57335" y="5232163"/>
            <a:ext cx="2818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Processes the JSON 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151605" y="5682668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Handles any errors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76" y="107818"/>
            <a:ext cx="4142912" cy="41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5" grpId="0"/>
      <p:bldP spid="4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27939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Handling Responses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710" y="3639982"/>
            <a:ext cx="110479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Example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685710" y="1402676"/>
            <a:ext cx="1963423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Response Object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9133" y="1402676"/>
            <a:ext cx="4097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Represents the response to a request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5710" y="2146906"/>
            <a:ext cx="216597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Common 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2408" y="2151424"/>
            <a:ext cx="8954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.</a:t>
            </a:r>
            <a:r>
              <a:rPr lang="en-US" sz="2000" dirty="0" err="1"/>
              <a:t>json</a:t>
            </a:r>
            <a:r>
              <a:rPr lang="en-US" sz="2000" dirty="0"/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32408" y="2590633"/>
            <a:ext cx="89546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.text()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950713" y="3039817"/>
            <a:ext cx="87716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.blob()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827876" y="2154434"/>
            <a:ext cx="25376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Parses JSON response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27876" y="2574419"/>
            <a:ext cx="2593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Reads response as text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27876" y="3045497"/>
            <a:ext cx="4317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Reads response as a binary large object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21" y="3639982"/>
            <a:ext cx="5596712" cy="29359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56507" y="6508906"/>
            <a:ext cx="4272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Checks if the response is OK before parsing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47" y="112209"/>
            <a:ext cx="4111653" cy="27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4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5" grpId="0"/>
      <p:bldP spid="5" grpId="0" animBg="1"/>
      <p:bldP spid="6" grpId="0" animBg="1"/>
      <p:bldP spid="16" grpId="0" animBg="1"/>
      <p:bldP spid="17" grpId="0" animBg="1"/>
      <p:bldP spid="7" grpId="0"/>
      <p:bldP spid="25" grpId="0"/>
      <p:bldP spid="2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81584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Making POST Requests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1808" y="4432462"/>
            <a:ext cx="144302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Explanation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426464" y="1389124"/>
            <a:ext cx="915635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Syntax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291" y="1389124"/>
            <a:ext cx="4616319" cy="2654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00322" y="4862709"/>
            <a:ext cx="1912703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method : 'POST'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00322" y="5299395"/>
            <a:ext cx="191270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headers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800321" y="5736081"/>
            <a:ext cx="1912704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body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696546" y="4862709"/>
            <a:ext cx="3289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Specifies the request method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13025" y="5292956"/>
            <a:ext cx="2807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Sets the request headers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713025" y="5736169"/>
            <a:ext cx="5204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Sends the request body, usually </a:t>
            </a:r>
            <a:r>
              <a:rPr lang="en-US" sz="2000" dirty="0" err="1" smtClean="0"/>
              <a:t>inJSON</a:t>
            </a:r>
            <a:r>
              <a:rPr lang="en-US" sz="2000" dirty="0" smtClean="0"/>
              <a:t> </a:t>
            </a:r>
            <a:r>
              <a:rPr lang="en-US" sz="2000" dirty="0"/>
              <a:t>format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56" y="2873857"/>
            <a:ext cx="4312068" cy="2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1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4" grpId="0" animBg="1"/>
      <p:bldP spid="18" grpId="0" animBg="1"/>
      <p:bldP spid="19" grpId="0" animBg="1"/>
      <p:bldP spid="12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15721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2A8BD9"/>
                </a:solidFill>
              </a:rPr>
              <a:t>Fetch API Error Handling</a:t>
            </a:r>
            <a:endParaRPr lang="en-US" sz="3600" b="1" dirty="0">
              <a:solidFill>
                <a:srgbClr val="2A8BD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1808" y="1917795"/>
            <a:ext cx="183575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Handling Errors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511808" y="1444533"/>
            <a:ext cx="1861407" cy="400110"/>
          </a:xfrm>
          <a:prstGeom prst="rect">
            <a:avLst/>
          </a:prstGeom>
          <a:solidFill>
            <a:srgbClr val="2A8BD9"/>
          </a:solidFill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Errors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58559" y="1432227"/>
            <a:ext cx="179087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Network errors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55642" y="1424134"/>
            <a:ext cx="285167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API errors (e.g., 404, 500)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567" y="1917794"/>
            <a:ext cx="7218854" cy="31296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31392" y="5047487"/>
            <a:ext cx="1443024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Explanation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33065" y="5520749"/>
            <a:ext cx="4748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Check response status with </a:t>
            </a:r>
            <a:r>
              <a:rPr lang="en-US" sz="2000" dirty="0" err="1"/>
              <a:t>response.ok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033065" y="5976268"/>
            <a:ext cx="3512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.catch() to handle errors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47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5" grpId="0" animBg="1"/>
      <p:bldP spid="13" grpId="0" animBg="1"/>
      <p:bldP spid="15" grpId="0" animBg="1"/>
      <p:bldP spid="7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737626" cy="711200"/>
          </a:xfrm>
          <a:solidFill>
            <a:srgbClr val="0070C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Practical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7885" y="1412602"/>
            <a:ext cx="110479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22848" y="2739660"/>
            <a:ext cx="1443024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Explanation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56160" y="3233871"/>
            <a:ext cx="5833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Demonstrates a complete fetch operation from an API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249434" y="688549"/>
            <a:ext cx="5455142" cy="711200"/>
          </a:xfrm>
          <a:prstGeom prst="rect">
            <a:avLst/>
          </a:prstGeom>
          <a:solidFill>
            <a:srgbClr val="00B050"/>
          </a:solidFill>
          <a:ln w="9525" cap="rnd" cmpd="sng" algn="ctr">
            <a:noFill/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Fetching Data from an API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85" y="1812712"/>
            <a:ext cx="5517037" cy="45468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56160" y="4035858"/>
            <a:ext cx="5101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Includes error handling and data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315" y="4632960"/>
            <a:ext cx="1944624" cy="194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0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2599</TotalTime>
  <Words>362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Introduction to Asynchronous JavaScript</vt:lpstr>
      <vt:lpstr>Basic Syntax of Fetch API</vt:lpstr>
      <vt:lpstr>Handling Responses</vt:lpstr>
      <vt:lpstr>Making POST Requests</vt:lpstr>
      <vt:lpstr>Fetch API Error Handling</vt:lpstr>
      <vt:lpstr>Practical Example</vt:lpstr>
      <vt:lpstr>Async/Await with Fetch API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2419</cp:revision>
  <dcterms:created xsi:type="dcterms:W3CDTF">2024-06-04T12:12:11Z</dcterms:created>
  <dcterms:modified xsi:type="dcterms:W3CDTF">2024-08-17T10:41:26Z</dcterms:modified>
</cp:coreProperties>
</file>