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19" r:id="rId4"/>
    <p:sldId id="337" r:id="rId5"/>
    <p:sldId id="340" r:id="rId6"/>
    <p:sldId id="341" r:id="rId7"/>
    <p:sldId id="342" r:id="rId8"/>
    <p:sldId id="345" r:id="rId9"/>
    <p:sldId id="344" r:id="rId10"/>
    <p:sldId id="284" r:id="rId11"/>
    <p:sldId id="316" r:id="rId12"/>
    <p:sldId id="32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31" y="195073"/>
            <a:ext cx="2062321" cy="216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3739" y="2434151"/>
            <a:ext cx="2085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React?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3739" y="3055632"/>
            <a:ext cx="2953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Who developed React?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3739" y="3673172"/>
            <a:ext cx="4830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one of the key features of React?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3739" y="4290712"/>
            <a:ext cx="4099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Virtual DOM in React?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3738" y="4908252"/>
            <a:ext cx="5972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are the building blocks of a React application?</a:t>
            </a:r>
          </a:p>
        </p:txBody>
      </p:sp>
      <p:sp>
        <p:nvSpPr>
          <p:cNvPr id="9" name="Rectangle 8"/>
          <p:cNvSpPr/>
          <p:nvPr/>
        </p:nvSpPr>
        <p:spPr>
          <a:xfrm>
            <a:off x="1193738" y="5525792"/>
            <a:ext cx="43330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primary purpose of JSX?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8" y="875855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7846" y="3073216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7846" y="3516519"/>
            <a:ext cx="56459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button that changes its color when </a:t>
            </a:r>
            <a:r>
              <a:rPr lang="en-US" sz="2000" dirty="0" smtClean="0"/>
              <a:t>clicked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327846" y="4741193"/>
            <a:ext cx="51948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Implement form validation using event listeners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7846" y="4297890"/>
            <a:ext cx="845552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</a:t>
            </a:r>
            <a:r>
              <a:rPr lang="en-US" sz="2000" dirty="0" smtClean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8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3144" y="3113512"/>
            <a:ext cx="1054328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JSX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4" y="2630024"/>
            <a:ext cx="1176248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Intro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26597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React.js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8" name="Picture 4" descr="What Is React.js? A Look at the Popular JavaScript Librar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91221" y="1809619"/>
              <a:ext cx="244329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/>
                <a:t>INTRO</a:t>
              </a:r>
              <a:endParaRPr lang="en-US" sz="6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74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12" y="722948"/>
            <a:ext cx="3928937" cy="7112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Understanding React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9850" y="1914495"/>
            <a:ext cx="1677096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Definition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2612" y="2421717"/>
            <a:ext cx="5913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React is a JavaScript library for building user interfaces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9850" y="2947356"/>
            <a:ext cx="167709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Creator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9850" y="3960050"/>
            <a:ext cx="1677096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Initial Release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99850" y="4972744"/>
            <a:ext cx="1677096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Key Feature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99801" y="3379607"/>
            <a:ext cx="27225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Developed by Facebook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99801" y="4392301"/>
            <a:ext cx="1390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March 2013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12612" y="5404995"/>
            <a:ext cx="5221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Enables the creation of reusable UI components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1" y="2792460"/>
            <a:ext cx="5614023" cy="3592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animBg="1"/>
      <p:bldP spid="11" grpId="0" animBg="1"/>
      <p:bldP spid="13" grpId="0" animBg="1"/>
      <p:bldP spid="6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19" y="722377"/>
            <a:ext cx="3477833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Why Use React?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72119" y="1891335"/>
            <a:ext cx="372167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282EB"/>
                </a:solidFill>
              </a:rPr>
              <a:t>Component-Based Architecture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4416" y="2338907"/>
            <a:ext cx="4328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Reusable and independent pieces of UI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119" y="2952039"/>
            <a:ext cx="173437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282EB"/>
                </a:solidFill>
              </a:rPr>
              <a:t>Virtual DOM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4416" y="3399611"/>
            <a:ext cx="5291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Efficient rendering and updating of components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2119" y="4024935"/>
            <a:ext cx="1734377" cy="40011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Declarative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04416" y="4472507"/>
            <a:ext cx="4328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Makes it easy to design interactive UIs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72119" y="5097831"/>
            <a:ext cx="3160841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Ecosystem and Community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04416" y="5545403"/>
            <a:ext cx="5291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Extensive tools, libraries, and a large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088" y="1077977"/>
            <a:ext cx="4847082" cy="3877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798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19" y="722377"/>
            <a:ext cx="4209353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React </a:t>
            </a:r>
            <a:r>
              <a:rPr lang="en-US" sz="3600" b="1" dirty="0">
                <a:solidFill>
                  <a:srgbClr val="0282EB"/>
                </a:solidFill>
              </a:rPr>
              <a:t>Core </a:t>
            </a:r>
            <a:r>
              <a:rPr lang="en-US" sz="3600" b="1" dirty="0" smtClean="0">
                <a:solidFill>
                  <a:srgbClr val="0282EB"/>
                </a:solidFill>
              </a:rPr>
              <a:t>Concepts 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2119" y="1891335"/>
            <a:ext cx="216109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282EB"/>
                </a:solidFill>
              </a:rPr>
              <a:t>Components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33216" y="1898121"/>
            <a:ext cx="457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building blocks of a React application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119" y="3476295"/>
            <a:ext cx="2161097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State and Props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33216" y="3470889"/>
            <a:ext cx="43281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Managing dynamic data in components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2119" y="4006552"/>
            <a:ext cx="216109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Lifecycle Methods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3216" y="4018744"/>
            <a:ext cx="5279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Hooks into different stages of a component's life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62912" y="2421592"/>
            <a:ext cx="296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w"/>
            </a:pPr>
            <a:r>
              <a:rPr lang="en-US" sz="2000" dirty="0" smtClean="0"/>
              <a:t>Functional components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62912" y="2804755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w"/>
            </a:pPr>
            <a:r>
              <a:rPr lang="en-US" sz="2000" dirty="0" smtClean="0"/>
              <a:t>Class components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699" y="4821190"/>
            <a:ext cx="7310661" cy="1912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45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9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8" grpId="0" animBg="1"/>
      <p:bldP spid="9" grpId="0"/>
      <p:bldP spid="10" grpId="0" animBg="1"/>
      <p:bldP spid="11" grpId="0"/>
      <p:bldP spid="5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19" y="722377"/>
            <a:ext cx="2770697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What is JSX?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72119" y="1891335"/>
            <a:ext cx="1490537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282EB"/>
                </a:solidFill>
              </a:rPr>
              <a:t>Definition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62656" y="1897470"/>
            <a:ext cx="3413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JSX stands for JavaScript XML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119" y="2427306"/>
            <a:ext cx="149053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Purpose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62656" y="2423885"/>
            <a:ext cx="8449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syntax extension for JavaScript, used to describe what the UI should look like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2119" y="2957142"/>
            <a:ext cx="1490537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Integration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62656" y="2957142"/>
            <a:ext cx="5230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Allows embedding HTML within JavaScript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535281"/>
            <a:ext cx="3833907" cy="332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9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8" grpId="0" animBg="1"/>
      <p:bldP spid="9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19" y="722377"/>
            <a:ext cx="2490281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JSX Syntax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2119" y="1891335"/>
            <a:ext cx="275850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Embedding Expressions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2499" y="2324913"/>
            <a:ext cx="64983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Using curly braces to embed JavaScript expressions in JSX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119" y="2961129"/>
            <a:ext cx="149053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Attributes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12499" y="3365265"/>
            <a:ext cx="7894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Similar to HTML, with some differences (e.g., </a:t>
            </a:r>
            <a:r>
              <a:rPr lang="en-US" sz="2000" dirty="0" err="1"/>
              <a:t>className</a:t>
            </a:r>
            <a:r>
              <a:rPr lang="en-US" sz="2000" dirty="0"/>
              <a:t> instead of class)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72119" y="3998898"/>
            <a:ext cx="2112329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Self-Closing Tags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12499" y="4399008"/>
            <a:ext cx="3427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For elements without children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18" y="5432751"/>
            <a:ext cx="6905205" cy="78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1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8" grpId="0" animBg="1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119" y="722377"/>
            <a:ext cx="2770697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JSX vs HTML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472119" y="1891335"/>
            <a:ext cx="189287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Case Sensitivity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4992" y="1902169"/>
            <a:ext cx="4352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JSX is case-sensitive, while HTML is not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2118" y="2427306"/>
            <a:ext cx="189287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Attributes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64991" y="2432005"/>
            <a:ext cx="32430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JSX attributes are </a:t>
            </a:r>
            <a:r>
              <a:rPr lang="en-US" sz="2000" dirty="0" err="1"/>
              <a:t>camelCase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72119" y="2957142"/>
            <a:ext cx="189287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Fragments</a:t>
            </a:r>
            <a:endParaRPr lang="en-US" sz="2000" b="1" dirty="0">
              <a:solidFill>
                <a:srgbClr val="0282E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64991" y="2983643"/>
            <a:ext cx="5230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Using &lt;&gt; and &lt;/&gt; for grouping multiple elements</a:t>
            </a:r>
          </a:p>
        </p:txBody>
      </p:sp>
      <p:pic>
        <p:nvPicPr>
          <p:cNvPr id="8194" name="Picture 2" descr="html to JSX - Visual Studio Marketpl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993" y="3535281"/>
            <a:ext cx="3057270" cy="305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02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8" grpId="0" animBg="1"/>
      <p:bldP spid="9" grpId="0"/>
      <p:bldP spid="10" grpId="0" animBg="1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1186</TotalTime>
  <Words>267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Understanding React</vt:lpstr>
      <vt:lpstr>Why Use React?</vt:lpstr>
      <vt:lpstr>React Core Concepts </vt:lpstr>
      <vt:lpstr>What is JSX?</vt:lpstr>
      <vt:lpstr>JSX Syntax</vt:lpstr>
      <vt:lpstr>JSX vs HTML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1192</cp:revision>
  <dcterms:created xsi:type="dcterms:W3CDTF">2024-06-04T12:12:11Z</dcterms:created>
  <dcterms:modified xsi:type="dcterms:W3CDTF">2024-08-17T10:58:46Z</dcterms:modified>
</cp:coreProperties>
</file>