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303" r:id="rId2"/>
    <p:sldId id="256" r:id="rId3"/>
    <p:sldId id="270" r:id="rId4"/>
    <p:sldId id="258" r:id="rId5"/>
    <p:sldId id="291" r:id="rId6"/>
    <p:sldId id="292" r:id="rId7"/>
    <p:sldId id="293" r:id="rId8"/>
    <p:sldId id="286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4" r:id="rId18"/>
    <p:sldId id="290" r:id="rId19"/>
    <p:sldId id="285" r:id="rId20"/>
    <p:sldId id="29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144" autoAdjust="0"/>
  </p:normalViewPr>
  <p:slideViewPr>
    <p:cSldViewPr snapToGrid="0">
      <p:cViewPr varScale="1">
        <p:scale>
          <a:sx n="64" d="100"/>
          <a:sy n="64" d="100"/>
        </p:scale>
        <p:origin x="96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5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5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9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04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99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42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49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77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6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7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3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3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71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1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5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8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3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microsoft.com/office/2007/relationships/hdphoto" Target="../media/hdphoto5.wdp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microsoft.com/office/2007/relationships/hdphoto" Target="../media/hdphoto4.wdp"/><Relationship Id="rId5" Type="http://schemas.microsoft.com/office/2007/relationships/hdphoto" Target="../media/hdphoto3.wdp"/><Relationship Id="rId15" Type="http://schemas.microsoft.com/office/2007/relationships/hdphoto" Target="../media/hdphoto6.wdp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Javascript? Why!. Understand why it is worthwhile to… | by Egon Fiedler |  Geek Cultur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73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9241" y="609600"/>
            <a:ext cx="2909014" cy="7733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9241" y="1661827"/>
            <a:ext cx="4049045" cy="4876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Improve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0505" y="2237422"/>
            <a:ext cx="2837762" cy="487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code readability</a:t>
            </a:r>
            <a:endParaRPr lang="en-US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0505" y="2813017"/>
            <a:ext cx="2837762" cy="487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maintainability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0505" y="3388612"/>
            <a:ext cx="5034696" cy="487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collaboration among developers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1723901" y="4730676"/>
            <a:ext cx="8308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Consistent naming makes it easier to understand the purpose of variables</a:t>
            </a:r>
          </a:p>
        </p:txBody>
      </p:sp>
    </p:spTree>
    <p:extLst>
      <p:ext uri="{BB962C8B-B14F-4D97-AF65-F5344CB8AC3E}">
        <p14:creationId xmlns:p14="http://schemas.microsoft.com/office/powerpoint/2010/main" val="221034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360" y="609600"/>
            <a:ext cx="2612131" cy="72043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Guidelines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617020" y="1723349"/>
            <a:ext cx="8536380" cy="487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Use descriptive names that reflect the variable's purpose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617020" y="2821455"/>
            <a:ext cx="9165772" cy="487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Start variable names with letters, underscores, or dollar signs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617020" y="3397050"/>
            <a:ext cx="8928266" cy="7711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Avoid using reserved words and special characters except underscores or dollar signs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617020" y="4400873"/>
            <a:ext cx="9165772" cy="487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Use </a:t>
            </a:r>
            <a:r>
              <a:rPr lang="en-US" sz="2000" dirty="0" err="1"/>
              <a:t>camelCase</a:t>
            </a:r>
            <a:r>
              <a:rPr lang="en-US" sz="2000" dirty="0"/>
              <a:t> for multi-word variable names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514596" y="2226904"/>
            <a:ext cx="3216235" cy="482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>
                <a:solidFill>
                  <a:srgbClr val="C00000"/>
                </a:solidFill>
              </a:rPr>
              <a:t>firstName</a:t>
            </a:r>
            <a:r>
              <a:rPr lang="en-US" sz="2000" dirty="0" smtClean="0">
                <a:solidFill>
                  <a:srgbClr val="C00000"/>
                </a:solidFill>
              </a:rPr>
              <a:t> instead of </a:t>
            </a:r>
            <a:r>
              <a:rPr lang="en-US" sz="2000" dirty="0" err="1" smtClean="0">
                <a:solidFill>
                  <a:srgbClr val="C00000"/>
                </a:solidFill>
              </a:rPr>
              <a:t>fn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514596" y="4971139"/>
            <a:ext cx="3909952" cy="482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 smtClean="0">
                <a:solidFill>
                  <a:srgbClr val="C00000"/>
                </a:solidFill>
              </a:rPr>
              <a:t>firstName</a:t>
            </a:r>
            <a:r>
              <a:rPr lang="en-US" sz="2000" dirty="0" smtClean="0">
                <a:solidFill>
                  <a:srgbClr val="C00000"/>
                </a:solidFill>
              </a:rPr>
              <a:t> instead of </a:t>
            </a:r>
            <a:r>
              <a:rPr lang="en-US" sz="2000" dirty="0" err="1" smtClean="0">
                <a:solidFill>
                  <a:srgbClr val="C00000"/>
                </a:solidFill>
              </a:rPr>
              <a:t>first_name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347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phy.gif ?cid=6c09b952llpbsjri4yrclu0se236d4i6q6k3mnto26b99nsc&amp;ep=v1_internal_gif_by_id&amp;rid=giphy. gif&amp;ct=g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377" y="700644"/>
            <a:ext cx="1685860" cy="115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79419" y="3272563"/>
            <a:ext cx="95240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Which naming convention is recommended for JavaScript variables with multiple words?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49435" y="3880196"/>
            <a:ext cx="34192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/>
              <a:t>snake_case</a:t>
            </a: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kebab-case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/>
              <a:t>camelCase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57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Variable Scope in JavaScript - iLove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92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746" y="3310025"/>
            <a:ext cx="5591175" cy="3209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556" y="2357902"/>
            <a:ext cx="5286375" cy="34575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364" y="609600"/>
            <a:ext cx="2481502" cy="68481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Definition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363" y="1685576"/>
            <a:ext cx="6376609" cy="511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Where a specific variable is visible / accessible.</a:t>
            </a:r>
            <a:endParaRPr lang="en-US" sz="2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66237" y="3503791"/>
            <a:ext cx="707800" cy="6237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3091" y="4445663"/>
            <a:ext cx="483866" cy="6810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9573" y="5512674"/>
            <a:ext cx="515649" cy="7751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1886" y="4553136"/>
            <a:ext cx="775424" cy="4656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6867" y="5422514"/>
            <a:ext cx="596856" cy="8652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26179" y="4229992"/>
            <a:ext cx="719213" cy="111196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7167" y="4567283"/>
            <a:ext cx="883337" cy="6954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1517" y="4234356"/>
            <a:ext cx="689865" cy="101750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2178" y="5683901"/>
            <a:ext cx="483866" cy="68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9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619" y="787729"/>
            <a:ext cx="2719009" cy="68481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Explanation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983619" y="3062087"/>
            <a:ext cx="8800496" cy="825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panose="05040102010807070707" pitchFamily="18" charset="2"/>
              <a:buChar char="u"/>
            </a:pPr>
            <a:r>
              <a:rPr lang="en-US" sz="2200" dirty="0" smtClean="0"/>
              <a:t>‘let’ </a:t>
            </a:r>
            <a:r>
              <a:rPr lang="en-US" sz="2200" dirty="0"/>
              <a:t>and </a:t>
            </a:r>
            <a:r>
              <a:rPr lang="en-US" sz="2200" dirty="0" smtClean="0"/>
              <a:t>‘</a:t>
            </a:r>
            <a:r>
              <a:rPr lang="en-US" sz="2200" dirty="0" err="1" smtClean="0"/>
              <a:t>const</a:t>
            </a:r>
            <a:r>
              <a:rPr lang="en-US" sz="2200" dirty="0" smtClean="0"/>
              <a:t>’ </a:t>
            </a:r>
            <a:r>
              <a:rPr lang="en-US" sz="2200" dirty="0"/>
              <a:t>have block scope, limiting their accessibility to the block (enclosed within {}) where they are defined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83619" y="2102527"/>
            <a:ext cx="8800496" cy="825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3" panose="05040102010807070707" pitchFamily="18" charset="2"/>
              <a:buChar char="u"/>
            </a:pPr>
            <a:r>
              <a:rPr lang="en-US" sz="2200" dirty="0"/>
              <a:t>‘‘</a:t>
            </a:r>
            <a:r>
              <a:rPr lang="en-US" sz="2200" dirty="0" err="1"/>
              <a:t>var</a:t>
            </a:r>
            <a:r>
              <a:rPr lang="en-US" sz="2200" dirty="0"/>
              <a:t>’ has function scope, meaning variables are accessible throughout the function where they are declared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11327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phy.gif ?cid=6c09b952llpbsjri4yrclu0se236d4i6q6k3mnto26b99nsc&amp;ep=v1_internal_gif_by_id&amp;rid=giphy. gif&amp;ct=g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521" y="690984"/>
            <a:ext cx="1388805" cy="94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34601" y="3180397"/>
            <a:ext cx="58893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Which type of variable has block scope in JavaScript?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50240" y="3826641"/>
            <a:ext cx="30010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/>
              <a:t>var</a:t>
            </a: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let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/>
              <a:t>const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296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7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61" y="347671"/>
            <a:ext cx="4522989" cy="2634750"/>
          </a:xfrm>
        </p:spPr>
      </p:pic>
      <p:sp>
        <p:nvSpPr>
          <p:cNvPr id="5" name="TextBox 4"/>
          <p:cNvSpPr txBox="1"/>
          <p:nvPr/>
        </p:nvSpPr>
        <p:spPr>
          <a:xfrm>
            <a:off x="1994854" y="3598626"/>
            <a:ext cx="9391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Write a simple JavaScript program that </a:t>
            </a:r>
            <a:r>
              <a:rPr lang="en-US" sz="2000" dirty="0" smtClean="0"/>
              <a:t>demonstrates the naming variables as per conventions and demonstrate their scope.</a:t>
            </a:r>
          </a:p>
        </p:txBody>
      </p:sp>
    </p:spTree>
    <p:extLst>
      <p:ext uri="{BB962C8B-B14F-4D97-AF65-F5344CB8AC3E}">
        <p14:creationId xmlns:p14="http://schemas.microsoft.com/office/powerpoint/2010/main" val="51219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9874" y="1132114"/>
            <a:ext cx="2053991" cy="723900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rgbClr val="C00000"/>
                </a:solidFill>
              </a:rPr>
              <a:t>Home Work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9874" y="1942545"/>
            <a:ext cx="5863166" cy="15859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Practice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Variable naming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Variable scope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6642100" y="4902200"/>
            <a:ext cx="5511800" cy="1955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 smtClean="0">
                <a:solidFill>
                  <a:srgbClr val="002060"/>
                </a:solidFill>
              </a:rPr>
              <a:t>NEXT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JavaScript variables and naming conventions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26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57396" y="1001486"/>
            <a:ext cx="6340983" cy="73231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>
                <a:solidFill>
                  <a:srgbClr val="C00000"/>
                </a:solidFill>
              </a:rPr>
              <a:t>About today…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04600" y="3099460"/>
            <a:ext cx="4666562" cy="546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b="1" dirty="0" smtClean="0"/>
              <a:t>Variable Naming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604600" y="2368407"/>
            <a:ext cx="4666562" cy="5469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b="1" dirty="0" smtClean="0"/>
              <a:t>JavaScript Variables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128" y="264544"/>
            <a:ext cx="4010396" cy="2336152"/>
          </a:xfrm>
        </p:spPr>
      </p:pic>
      <p:sp>
        <p:nvSpPr>
          <p:cNvPr id="5" name="TextBox 4"/>
          <p:cNvSpPr txBox="1"/>
          <p:nvPr/>
        </p:nvSpPr>
        <p:spPr>
          <a:xfrm>
            <a:off x="1923602" y="3432371"/>
            <a:ext cx="93919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Create </a:t>
            </a:r>
            <a:r>
              <a:rPr lang="en-US" sz="2000" dirty="0"/>
              <a:t>an HTML page with a button that </a:t>
            </a:r>
            <a:r>
              <a:rPr lang="en-US" sz="2000" dirty="0" smtClean="0"/>
              <a:t>opens 3 alert messages getting user name and two numbers from the user and store those values in appropriate variables. Finally printing the message in the following format :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“Hi &lt;user&gt;, &lt;</a:t>
            </a:r>
            <a:r>
              <a:rPr lang="en-US" sz="2000" dirty="0" err="1" smtClean="0"/>
              <a:t>firstnumber</a:t>
            </a:r>
            <a:r>
              <a:rPr lang="en-US" sz="2000" dirty="0" smtClean="0"/>
              <a:t>&gt;+&lt;</a:t>
            </a:r>
            <a:r>
              <a:rPr lang="en-US" sz="2000" dirty="0" err="1" smtClean="0"/>
              <a:t>secondnumber</a:t>
            </a:r>
            <a:r>
              <a:rPr lang="en-US" sz="2000" dirty="0" smtClean="0"/>
              <a:t>&gt;=&lt;result&gt;"</a:t>
            </a:r>
          </a:p>
        </p:txBody>
      </p:sp>
    </p:spTree>
    <p:extLst>
      <p:ext uri="{BB962C8B-B14F-4D97-AF65-F5344CB8AC3E}">
        <p14:creationId xmlns:p14="http://schemas.microsoft.com/office/powerpoint/2010/main" val="25729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roduction to JavaScript Variables - What You Should to Kn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48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745" y="609600"/>
            <a:ext cx="3585907" cy="68481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Definition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71745" y="2136481"/>
            <a:ext cx="8596668" cy="45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They are fundamental to programming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71745" y="2745489"/>
            <a:ext cx="7587892" cy="606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They </a:t>
            </a:r>
            <a:r>
              <a:rPr lang="en-US" sz="2000" dirty="0"/>
              <a:t>allow us to work with and manipulate data in our code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164428" y="3682331"/>
            <a:ext cx="2548890" cy="2373104"/>
            <a:chOff x="1748790" y="4322612"/>
            <a:chExt cx="2548890" cy="237310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48790" y="4322612"/>
              <a:ext cx="2548890" cy="237310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23235" y="5509163"/>
              <a:ext cx="689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FF0000"/>
                  </a:solidFill>
                </a:rPr>
                <a:t>a1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77763" y="3694646"/>
            <a:ext cx="3147718" cy="2360789"/>
            <a:chOff x="4762125" y="4334927"/>
            <a:chExt cx="3147718" cy="2360789"/>
          </a:xfrm>
        </p:grpSpPr>
        <p:pic>
          <p:nvPicPr>
            <p:cNvPr id="11" name="Picture 4" descr="Ball Inside Box Stock Illustrations – 771 Ball Inside Box Stock  Illustrations, Vectors &amp; Clipart - Dreamstime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2125" y="4334927"/>
              <a:ext cx="3147718" cy="2360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646372" y="5509163"/>
              <a:ext cx="689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FF0000"/>
                  </a:solidFill>
                </a:rPr>
                <a:t>a2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164675" y="3830175"/>
            <a:ext cx="2943209" cy="2077415"/>
            <a:chOff x="8592185" y="4470456"/>
            <a:chExt cx="2943209" cy="2077415"/>
          </a:xfrm>
        </p:grpSpPr>
        <p:pic>
          <p:nvPicPr>
            <p:cNvPr id="14" name="Picture 6" descr="Soccer Ball In The Box Art Concept Fun Vector, Art, Concept, Fun PNG and  Vector with Transparent Background for Free Downloa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2185" y="4470456"/>
              <a:ext cx="2943209" cy="2077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/>
            <p:cNvSpPr txBox="1"/>
            <p:nvPr/>
          </p:nvSpPr>
          <p:spPr>
            <a:xfrm>
              <a:off x="10526703" y="5180900"/>
              <a:ext cx="6896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solidFill>
                    <a:srgbClr val="FF0000"/>
                  </a:solidFill>
                </a:rPr>
                <a:t>a3</a:t>
              </a:r>
              <a:endParaRPr 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Content Placeholder 2"/>
          <p:cNvSpPr txBox="1">
            <a:spLocks/>
          </p:cNvSpPr>
          <p:nvPr/>
        </p:nvSpPr>
        <p:spPr>
          <a:xfrm>
            <a:off x="1971744" y="1592936"/>
            <a:ext cx="5450334" cy="451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Variables are containers for storing data values</a:t>
            </a:r>
          </a:p>
        </p:txBody>
      </p:sp>
    </p:spTree>
    <p:extLst>
      <p:ext uri="{BB962C8B-B14F-4D97-AF65-F5344CB8AC3E}">
        <p14:creationId xmlns:p14="http://schemas.microsoft.com/office/powerpoint/2010/main" val="229800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489" y="620398"/>
            <a:ext cx="2695258" cy="72043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Importance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242" y="1649950"/>
            <a:ext cx="1899611" cy="475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Enable </a:t>
            </a:r>
            <a:r>
              <a:rPr lang="en-US" sz="2000" dirty="0"/>
              <a:t>us to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458632" y="2207730"/>
            <a:ext cx="3289024" cy="475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Store </a:t>
            </a:r>
            <a:r>
              <a:rPr lang="en-US" sz="2000" dirty="0"/>
              <a:t>and retrieve data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58632" y="2754713"/>
            <a:ext cx="2885263" cy="475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Perform </a:t>
            </a:r>
            <a:r>
              <a:rPr lang="en-US" sz="2000" dirty="0"/>
              <a:t>calculations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458632" y="3301696"/>
            <a:ext cx="4298427" cy="4757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 smtClean="0"/>
              <a:t>Control </a:t>
            </a:r>
            <a:r>
              <a:rPr lang="en-US" sz="2000" dirty="0"/>
              <a:t>the flow of our programs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0111" y="4395662"/>
            <a:ext cx="55467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By </a:t>
            </a:r>
            <a:r>
              <a:rPr lang="en-US" sz="2000" dirty="0"/>
              <a:t>storing values that can change during execution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483" y="973021"/>
            <a:ext cx="39909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7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11" y="609600"/>
            <a:ext cx="9024806" cy="72043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Variable Declaration using </a:t>
            </a:r>
            <a:r>
              <a:rPr lang="en-US" b="1" dirty="0" err="1">
                <a:solidFill>
                  <a:srgbClr val="C00000"/>
                </a:solidFill>
              </a:rPr>
              <a:t>var</a:t>
            </a:r>
            <a:r>
              <a:rPr lang="en-US" b="1" dirty="0">
                <a:solidFill>
                  <a:srgbClr val="C00000"/>
                </a:solidFill>
              </a:rPr>
              <a:t>, let, and </a:t>
            </a:r>
            <a:r>
              <a:rPr lang="en-US" b="1" dirty="0" err="1" smtClean="0">
                <a:solidFill>
                  <a:srgbClr val="C00000"/>
                </a:solidFill>
              </a:rPr>
              <a:t>const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11" y="1649949"/>
            <a:ext cx="1032713" cy="45198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 err="1"/>
              <a:t>var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31119" y="2142416"/>
            <a:ext cx="9024806" cy="6587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Traditionally used for variable declaration in JavaScript, but it has some drawbacks such as function scope and potential hoisting issues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31118" y="3288022"/>
            <a:ext cx="9250439" cy="4361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Introduced</a:t>
            </a:r>
            <a:r>
              <a:rPr lang="en-US" sz="2000" dirty="0"/>
              <a:t> in ES6, it provides block scope and is preferred over </a:t>
            </a:r>
            <a:r>
              <a:rPr lang="en-US" sz="2000" dirty="0" smtClean="0"/>
              <a:t>‘</a:t>
            </a:r>
            <a:r>
              <a:rPr lang="en-US" sz="2000" dirty="0" err="1" smtClean="0"/>
              <a:t>var</a:t>
            </a:r>
            <a:r>
              <a:rPr lang="en-US" sz="2000" dirty="0" smtClean="0"/>
              <a:t>’ </a:t>
            </a:r>
            <a:r>
              <a:rPr lang="en-US" sz="2000" dirty="0"/>
              <a:t>for most scenarios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031119" y="4451806"/>
            <a:ext cx="9024806" cy="5059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Also introduced in ES6, it declares constants whose values cannot be changed once assigned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28843" y="5442474"/>
            <a:ext cx="817770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ES6 stands for ECMAScript 6. ECMAScript was created to standardize JavaScript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698611" y="2929053"/>
            <a:ext cx="1032713" cy="451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 smtClean="0"/>
              <a:t>let: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698611" y="3999823"/>
            <a:ext cx="1317721" cy="4519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 err="1" smtClean="0"/>
              <a:t>const</a:t>
            </a:r>
            <a:r>
              <a:rPr lang="en-US" b="1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07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build="p"/>
      <p:bldP spid="11" grpId="0" build="p"/>
      <p:bldP spid="13" grpId="0" build="p"/>
      <p:bldP spid="14" grpId="0"/>
      <p:bldP spid="15" grpId="0" build="p"/>
      <p:bldP spid="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024806" cy="72043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95494" y="1910844"/>
            <a:ext cx="9024806" cy="108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let </a:t>
            </a:r>
            <a:r>
              <a:rPr lang="en-US" sz="2000" dirty="0" err="1"/>
              <a:t>firstName</a:t>
            </a:r>
            <a:r>
              <a:rPr lang="en-US" sz="2000" dirty="0"/>
              <a:t> = 'John</a:t>
            </a:r>
            <a:r>
              <a:rPr lang="en-US" sz="2000" dirty="0" smtClean="0"/>
              <a:t>';</a:t>
            </a:r>
            <a:endParaRPr lang="en-US" sz="2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Declaring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 variable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firstName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 using let.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995494" y="3194337"/>
            <a:ext cx="9024806" cy="108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const</a:t>
            </a:r>
            <a:r>
              <a:rPr lang="en-US" sz="2000" dirty="0"/>
              <a:t> PI = </a:t>
            </a:r>
            <a:r>
              <a:rPr lang="en-US" sz="2000" dirty="0" smtClean="0"/>
              <a:t>3.14;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Declaring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 constant PI with the value of pi.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95494" y="4570560"/>
            <a:ext cx="9024806" cy="1081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age = </a:t>
            </a:r>
            <a:r>
              <a:rPr lang="en-US" sz="2000" dirty="0" smtClean="0"/>
              <a:t>30;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</a:rPr>
              <a:t>Declaring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 variable age using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</a:rPr>
              <a:t>var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64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 uiExpand="1" build="p"/>
      <p:bldP spid="1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phy.gif ?cid=6c09b952llpbsjri4yrclu0se236d4i6q6k3mnto26b99nsc&amp;ep=v1_internal_gif_by_id&amp;rid=giphy. gif&amp;ct=g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905" y="631607"/>
            <a:ext cx="1580214" cy="107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75226" y="3443405"/>
            <a:ext cx="71362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/>
              <a:t>What are variables in JavaScript, and why are they important?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5226" y="4033080"/>
            <a:ext cx="61387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000" dirty="0"/>
              <a:t>How do we declare and use variables in JavaScript</a:t>
            </a:r>
            <a:r>
              <a:rPr lang="en-US" sz="2000" dirty="0" smtClean="0"/>
              <a:t>?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78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0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</TotalTime>
  <Words>434</Words>
  <Application>Microsoft Office PowerPoint</Application>
  <PresentationFormat>Widescreen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Corbel</vt:lpstr>
      <vt:lpstr>Google Sans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Definition</vt:lpstr>
      <vt:lpstr>Importance</vt:lpstr>
      <vt:lpstr>Variable Declaration using var, let, and const</vt:lpstr>
      <vt:lpstr>Examples</vt:lpstr>
      <vt:lpstr>PowerPoint Presentation</vt:lpstr>
      <vt:lpstr>PowerPoint Presentation</vt:lpstr>
      <vt:lpstr>Importance</vt:lpstr>
      <vt:lpstr>Guidelines</vt:lpstr>
      <vt:lpstr>PowerPoint Presentation</vt:lpstr>
      <vt:lpstr>PowerPoint Presentation</vt:lpstr>
      <vt:lpstr>Definition</vt:lpstr>
      <vt:lpstr>Explanation</vt:lpstr>
      <vt:lpstr>PowerPoint Presentation</vt:lpstr>
      <vt:lpstr>PowerPoint Presentation</vt:lpstr>
      <vt:lpstr>PowerPoint Presentation</vt:lpstr>
      <vt:lpstr>Home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316</cp:revision>
  <dcterms:created xsi:type="dcterms:W3CDTF">2024-06-04T12:12:11Z</dcterms:created>
  <dcterms:modified xsi:type="dcterms:W3CDTF">2024-08-15T05:06:20Z</dcterms:modified>
</cp:coreProperties>
</file>