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91" r:id="rId4"/>
    <p:sldId id="393" r:id="rId5"/>
    <p:sldId id="400" r:id="rId6"/>
    <p:sldId id="401" r:id="rId7"/>
    <p:sldId id="402" r:id="rId8"/>
    <p:sldId id="403" r:id="rId9"/>
    <p:sldId id="399" r:id="rId10"/>
    <p:sldId id="284" r:id="rId11"/>
    <p:sldId id="3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59" y="0"/>
            <a:ext cx="1647793" cy="20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2081" y="3619428"/>
            <a:ext cx="97229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2353" y="4253846"/>
            <a:ext cx="642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 Context API to manage and display a greeting message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98529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 Hooks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231010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contextAPI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126829"/>
              </p:ext>
            </p:extLst>
          </p:nvPr>
        </p:nvGraphicFramePr>
        <p:xfrm>
          <a:off x="0" y="-96583"/>
          <a:ext cx="12192000" cy="695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r:id="rId3" imgW="15238080" imgH="7999920" progId="">
                  <p:embed/>
                </p:oleObj>
              </mc:Choice>
              <mc:Fallback>
                <p:oleObj r:id="rId3" imgW="15238080" imgH="799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96583"/>
                        <a:ext cx="12192000" cy="6954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63041" y="2098974"/>
            <a:ext cx="223113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63041" y="977844"/>
            <a:ext cx="4206239" cy="711200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rgbClr val="0282EB"/>
                </a:solidFill>
                <a:latin typeface="+mj-lt"/>
                <a:ea typeface="+mj-ea"/>
                <a:cs typeface="+mj-cs"/>
              </a:rPr>
              <a:t>What is Context API</a:t>
            </a:r>
            <a:endParaRPr lang="en-US" sz="3600" b="1" dirty="0">
              <a:solidFill>
                <a:srgbClr val="0282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36897" y="2552028"/>
            <a:ext cx="7653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A mechanism to manage and share state globally in a React application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463041" y="4225052"/>
            <a:ext cx="223113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Use cases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3041" y="3162013"/>
            <a:ext cx="223113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Core components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6897" y="3615067"/>
            <a:ext cx="3767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Context, Provider, and Consumer</a:t>
            </a: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636897" y="4678106"/>
            <a:ext cx="6641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Avoiding prop drilling, managing global state, theme toggling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48" y="3162013"/>
            <a:ext cx="3109782" cy="31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 animBg="1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63041" y="2391582"/>
            <a:ext cx="223113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63041" y="1229426"/>
            <a:ext cx="3145535" cy="711200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  <a:latin typeface="+mj-lt"/>
                <a:ea typeface="+mj-ea"/>
                <a:cs typeface="+mj-cs"/>
              </a:rPr>
              <a:t>Core Concepts</a:t>
            </a:r>
            <a:endParaRPr lang="en-US" sz="3600" b="1" dirty="0">
              <a:solidFill>
                <a:srgbClr val="0282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36897" y="2844636"/>
            <a:ext cx="5641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Holds the state and provides it to child components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463041" y="4517660"/>
            <a:ext cx="223113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Consumer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3041" y="3454621"/>
            <a:ext cx="2231135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Provider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6897" y="3907675"/>
            <a:ext cx="8445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Component that wraps parts of the app where the context should be available</a:t>
            </a:r>
            <a:endParaRPr lang="en-US" sz="20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636897" y="4970714"/>
            <a:ext cx="6641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Component that subscribes to the context to access the state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68" y="82767"/>
            <a:ext cx="3411474" cy="37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63041" y="1229426"/>
            <a:ext cx="3950207" cy="711200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Creating a Context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7969" y="4295978"/>
            <a:ext cx="2861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Import </a:t>
            </a:r>
            <a:r>
              <a:rPr lang="en-US" sz="2000" dirty="0" err="1"/>
              <a:t>createContext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072897" y="3895868"/>
            <a:ext cx="223113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7968" y="4714939"/>
            <a:ext cx="7327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Creating a context instance: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MyContext</a:t>
            </a:r>
            <a:r>
              <a:rPr lang="en-US" sz="2000" dirty="0"/>
              <a:t> = </a:t>
            </a:r>
            <a:r>
              <a:rPr lang="en-US" sz="2000" dirty="0" err="1"/>
              <a:t>createContext</a:t>
            </a:r>
            <a:r>
              <a:rPr lang="en-US" sz="2000" dirty="0"/>
              <a:t>();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2" y="2436403"/>
            <a:ext cx="4590459" cy="10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87425" y="1229426"/>
            <a:ext cx="3206495" cy="711200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Using Provider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0161" y="4186250"/>
            <a:ext cx="4523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Wrapping components with </a:t>
            </a:r>
            <a:r>
              <a:rPr lang="en-US" sz="2000" dirty="0" smtClean="0"/>
              <a:t>‘Provider’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5089" y="3761756"/>
            <a:ext cx="2231135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0161" y="4610744"/>
            <a:ext cx="3413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Passing value to </a:t>
            </a:r>
            <a:r>
              <a:rPr lang="en-US" sz="2000" dirty="0" smtClean="0"/>
              <a:t>‘Provider’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06" y="2127671"/>
            <a:ext cx="5706074" cy="10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87425" y="1229426"/>
            <a:ext cx="4169663" cy="711200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Consuming Context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1121" y="4977891"/>
            <a:ext cx="607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</a:t>
            </a:r>
            <a:r>
              <a:rPr lang="en-US" sz="2000" dirty="0" err="1"/>
              <a:t>useContext</a:t>
            </a:r>
            <a:r>
              <a:rPr lang="en-US" sz="2000" dirty="0"/>
              <a:t> Hook (for functional components)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146049" y="4553397"/>
            <a:ext cx="2231135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1121" y="5402385"/>
            <a:ext cx="3413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Accessing context value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38" y="1965010"/>
            <a:ext cx="4772406" cy="22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03" y="-133929"/>
            <a:ext cx="2747497" cy="20404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05021" y="1474549"/>
            <a:ext cx="539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</a:t>
            </a:r>
            <a:r>
              <a:rPr lang="en-US" sz="2000" dirty="0" err="1"/>
              <a:t>createContext</a:t>
            </a:r>
            <a:r>
              <a:rPr lang="en-US" sz="2000" dirty="0"/>
              <a:t> function return?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7757" y="2876681"/>
            <a:ext cx="7598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Provider component in the Context API?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125" y="1917705"/>
            <a:ext cx="997011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It returns a Context object with two properties: Provider and Consumer (or a </a:t>
            </a:r>
            <a:r>
              <a:rPr lang="en-US" sz="2000" dirty="0" err="1"/>
              <a:t>useContext</a:t>
            </a:r>
            <a:r>
              <a:rPr lang="en-US" sz="2000" dirty="0"/>
              <a:t> hook in function components)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9043" y="3371657"/>
            <a:ext cx="100388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Provider component is used to supply the context value to its descendant components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55062" y="3960698"/>
            <a:ext cx="7453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access context values inside a functional component?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158" y="5673495"/>
            <a:ext cx="959216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By passing functions to update the state (such as increment or decrement) through the context value and calling these functions in the child component using </a:t>
            </a:r>
            <a:r>
              <a:rPr lang="en-US" sz="2000" dirty="0" err="1"/>
              <a:t>useContext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295293" y="4455674"/>
            <a:ext cx="74097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the useContext hook, passing the context object as an argument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41954" y="5178519"/>
            <a:ext cx="7253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update the context value from a child component?</a:t>
            </a:r>
          </a:p>
        </p:txBody>
      </p:sp>
    </p:spTree>
    <p:extLst>
      <p:ext uri="{BB962C8B-B14F-4D97-AF65-F5344CB8AC3E}">
        <p14:creationId xmlns:p14="http://schemas.microsoft.com/office/powerpoint/2010/main" val="32675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9" grpId="0" animBg="1"/>
      <p:bldP spid="11" grpId="0"/>
      <p:bldP spid="12" grpId="0" animBg="1"/>
      <p:bldP spid="10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1829</TotalTime>
  <Words>254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What is Context API</vt:lpstr>
      <vt:lpstr>Core Concepts</vt:lpstr>
      <vt:lpstr>Creating a Context</vt:lpstr>
      <vt:lpstr>Using Provider</vt:lpstr>
      <vt:lpstr>Consuming Context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1756</cp:revision>
  <dcterms:created xsi:type="dcterms:W3CDTF">2024-06-04T12:12:11Z</dcterms:created>
  <dcterms:modified xsi:type="dcterms:W3CDTF">2024-08-20T12:42:01Z</dcterms:modified>
</cp:coreProperties>
</file>