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9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284" r:id="rId16"/>
    <p:sldId id="3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>
        <p:scale>
          <a:sx n="75" d="100"/>
          <a:sy n="75" d="100"/>
        </p:scale>
        <p:origin x="2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51" y="0"/>
            <a:ext cx="2031746" cy="2412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021" y="1694339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Action Creators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46252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Creating Actions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3808" y="4679132"/>
            <a:ext cx="2313419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Action 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1808" y="2118695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Functions that create and return action objects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001839" y="5120961"/>
            <a:ext cx="5139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Define action types as constants to avoid typos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2559215"/>
            <a:ext cx="4481057" cy="1537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04510"/>
            <a:ext cx="4487896" cy="563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92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11808" y="1905187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Reducer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79171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Creating Reducers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1808" y="2374727"/>
            <a:ext cx="6662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the current state and an action, and returns a new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913697"/>
            <a:ext cx="6836651" cy="341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35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1899" y="2418592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connect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98627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Connecting Redux with React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1899" y="2928026"/>
            <a:ext cx="6662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the current state and an action, and returns a new 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04" y="3437460"/>
            <a:ext cx="6800708" cy="2077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7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98627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Connecting Redux with React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1808" y="2574458"/>
            <a:ext cx="6124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Hooks for accessing </a:t>
            </a:r>
            <a:r>
              <a:rPr lang="en-US" sz="2000" dirty="0" err="1"/>
              <a:t>Redux</a:t>
            </a:r>
            <a:r>
              <a:rPr lang="en-US" sz="2000" dirty="0"/>
              <a:t> state and dispatching actions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2405" y="2119686"/>
            <a:ext cx="5644896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‘</a:t>
            </a:r>
            <a:r>
              <a:rPr lang="en-US" sz="2000" dirty="0" err="1" smtClean="0"/>
              <a:t>useSelector</a:t>
            </a:r>
            <a:r>
              <a:rPr lang="en-US" sz="2000" dirty="0" smtClean="0"/>
              <a:t>’ </a:t>
            </a:r>
            <a:r>
              <a:rPr lang="en-US" sz="2000" dirty="0"/>
              <a:t>and </a:t>
            </a:r>
            <a:r>
              <a:rPr lang="en-US" sz="2000" dirty="0" smtClean="0"/>
              <a:t>‘</a:t>
            </a:r>
            <a:r>
              <a:rPr lang="en-US" sz="2000" dirty="0" err="1" smtClean="0"/>
              <a:t>useDispatch</a:t>
            </a:r>
            <a:r>
              <a:rPr lang="en-US" sz="2000" dirty="0" smtClean="0"/>
              <a:t>’ </a:t>
            </a:r>
            <a:r>
              <a:rPr lang="en-US" sz="2000" dirty="0"/>
              <a:t>Hooks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39" y="3152822"/>
            <a:ext cx="5679794" cy="2664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2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35" y="160001"/>
            <a:ext cx="3412623" cy="2534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3882" y="423071"/>
            <a:ext cx="6915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is the primary purpose of </a:t>
            </a:r>
            <a:r>
              <a:rPr lang="en-US" sz="2000" dirty="0" err="1" smtClean="0"/>
              <a:t>Redux</a:t>
            </a:r>
            <a:r>
              <a:rPr lang="en-US" sz="2000" dirty="0" smtClean="0"/>
              <a:t> in a React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83350" y="1468235"/>
            <a:ext cx="4767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Name the three core principles of </a:t>
            </a:r>
            <a:r>
              <a:rPr lang="en-US" sz="2000" dirty="0" err="1"/>
              <a:t>Redux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21162" y="3055749"/>
            <a:ext cx="5754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smtClean="0"/>
              <a:t>What does an action in Redux typically consist of?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1133" y="4198049"/>
            <a:ext cx="4543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does a reducer function operate?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058046" y="874299"/>
            <a:ext cx="533004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To manage application state in a predictable way</a:t>
            </a:r>
          </a:p>
        </p:txBody>
      </p:sp>
      <p:sp>
        <p:nvSpPr>
          <p:cNvPr id="9" name="Rectangle 8"/>
          <p:cNvSpPr/>
          <p:nvPr/>
        </p:nvSpPr>
        <p:spPr>
          <a:xfrm>
            <a:off x="1842288" y="1978517"/>
            <a:ext cx="36020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Single source of truth (the store)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48656" y="1965024"/>
            <a:ext cx="2040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State is read-only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842288" y="2441208"/>
            <a:ext cx="536076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Changes are made with pure functions (reducers)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74154" y="3461593"/>
            <a:ext cx="66319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smtClean="0"/>
              <a:t>An action typically consists of a type and optionally a payload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383350" y="4616929"/>
            <a:ext cx="912281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 reducer takes the current state and an action as arguments and returns a new state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842288" y="5462038"/>
            <a:ext cx="5764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Why should action types be defined as constants?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24505" y="5880918"/>
            <a:ext cx="657237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 avoid typos and ensure consistency across the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 animBg="1"/>
      <p:bldP spid="9" grpId="0" animBg="1"/>
      <p:bldP spid="10" grpId="0" animBg="1"/>
      <p:bldP spid="11" grpId="0" animBg="1"/>
      <p:bldP spid="5" grpId="0" animBg="1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619428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2" y="4253846"/>
            <a:ext cx="1022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 up a basic </a:t>
            </a:r>
            <a:r>
              <a:rPr lang="en-US" sz="2000" dirty="0" err="1"/>
              <a:t>Redux</a:t>
            </a:r>
            <a:r>
              <a:rPr lang="en-US" sz="2000" dirty="0"/>
              <a:t> environment in </a:t>
            </a:r>
            <a:r>
              <a:rPr lang="en-US" sz="2000"/>
              <a:t>a </a:t>
            </a:r>
            <a:r>
              <a:rPr lang="en-US" sz="2000" smtClean="0"/>
              <a:t>Counter React </a:t>
            </a:r>
            <a:r>
              <a:rPr lang="en-US" sz="2000" dirty="0"/>
              <a:t>application and manage a simple state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Centralized State Management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355368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Brief overview of Redux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15470"/>
            <a:ext cx="428520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Why Redux is used with React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800" y="3600916"/>
            <a:ext cx="428520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Why Redux is used with React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y Benefits of Red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164285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377183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What is </a:t>
            </a:r>
            <a:r>
              <a:rPr lang="en-US" sz="3600" b="1" dirty="0" err="1">
                <a:solidFill>
                  <a:srgbClr val="0282EB"/>
                </a:solidFill>
              </a:rPr>
              <a:t>Redux</a:t>
            </a:r>
            <a:r>
              <a:rPr lang="en-US" sz="3600" b="1" dirty="0">
                <a:solidFill>
                  <a:srgbClr val="0282EB"/>
                </a:solidFill>
              </a:rPr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0756" y="4325282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Components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0757" y="2754563"/>
            <a:ext cx="1642859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2768" y="2041015"/>
            <a:ext cx="6851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Redux</a:t>
            </a:r>
            <a:r>
              <a:rPr lang="en-US" sz="2000" dirty="0"/>
              <a:t> is a state management library for JavaScript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2768" y="3193323"/>
            <a:ext cx="5522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Manages application state in a predictable way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72769" y="3648142"/>
            <a:ext cx="4059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Helps with debugging and testing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901952" y="4765791"/>
            <a:ext cx="1121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Store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01952" y="5165901"/>
            <a:ext cx="1389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Actions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1952" y="5606410"/>
            <a:ext cx="1694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Reducers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1901952" y="6024821"/>
            <a:ext cx="1792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7" y="3632083"/>
            <a:ext cx="6078473" cy="317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16" grpId="0" animBg="1"/>
      <p:bldP spid="3" grpId="0"/>
      <p:bldP spid="13" grpId="0"/>
      <p:bldP spid="15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694339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State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69366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Why Use Redux with React?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0756" y="3866749"/>
            <a:ext cx="231342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Debugging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0757" y="2778489"/>
            <a:ext cx="2313419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Predictability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0756" y="5018248"/>
            <a:ext cx="27645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Separation of Concerns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1808" y="2118695"/>
            <a:ext cx="6558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React’s</a:t>
            </a:r>
            <a:r>
              <a:rPr lang="en-US" sz="2000" dirty="0"/>
              <a:t> local state can become complex as applications grow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11807" y="3219009"/>
            <a:ext cx="5414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Redux</a:t>
            </a:r>
            <a:r>
              <a:rPr lang="en-US" sz="2000" dirty="0"/>
              <a:t> provides a single source of truth (the store)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11807" y="4331515"/>
            <a:ext cx="6815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Tools like Redux DevTools make it easier to track state changes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11807" y="5444021"/>
            <a:ext cx="5540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Separates state management from UI components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27" y="2983020"/>
            <a:ext cx="3864673" cy="38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16" grpId="0" animBg="1"/>
      <p:bldP spid="17" grpId="0" animBg="1"/>
      <p:bldP spid="2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90118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Core Concepts of </a:t>
            </a:r>
            <a:r>
              <a:rPr lang="en-US" sz="3600" b="1" dirty="0" err="1" smtClean="0">
                <a:solidFill>
                  <a:srgbClr val="0282EB"/>
                </a:solidFill>
              </a:rPr>
              <a:t>Redux</a:t>
            </a:r>
            <a:endParaRPr lang="en-US" sz="3600" b="1" dirty="0">
              <a:solidFill>
                <a:srgbClr val="0282EB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1017" y="1942539"/>
            <a:ext cx="5340609" cy="1695452"/>
            <a:chOff x="267966" y="1737683"/>
            <a:chExt cx="5340609" cy="1695452"/>
          </a:xfrm>
        </p:grpSpPr>
        <p:sp>
          <p:nvSpPr>
            <p:cNvPr id="3" name="Rounded Rectangle 2"/>
            <p:cNvSpPr/>
            <p:nvPr/>
          </p:nvSpPr>
          <p:spPr>
            <a:xfrm>
              <a:off x="267966" y="1737683"/>
              <a:ext cx="5340609" cy="169545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14867" y="2042898"/>
              <a:ext cx="4868053" cy="1248855"/>
              <a:chOff x="1380757" y="1694339"/>
              <a:chExt cx="4868053" cy="124885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80757" y="1694339"/>
                <a:ext cx="2313419" cy="400110"/>
              </a:xfrm>
              <a:prstGeom prst="rect">
                <a:avLst/>
              </a:prstGeom>
              <a:solidFill>
                <a:srgbClr val="0282EB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buClr>
                    <a:srgbClr val="0282EB"/>
                  </a:buClr>
                  <a:buSzPct val="85000"/>
                </a:pPr>
                <a:r>
                  <a:rPr lang="en-US" sz="2000"/>
                  <a:t>Store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1808" y="2118695"/>
                <a:ext cx="33586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rgbClr val="0282EB"/>
                  </a:buClr>
                  <a:buSzPct val="85000"/>
                  <a:buFont typeface="Wingdings 3" panose="05040102010807070707" pitchFamily="18" charset="2"/>
                  <a:buChar char="u"/>
                </a:pPr>
                <a:r>
                  <a:rPr lang="en-US" sz="2000" dirty="0">
                    <a:solidFill>
                      <a:schemeClr val="bg1"/>
                    </a:solidFill>
                  </a:rPr>
                  <a:t>Holds the application state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11808" y="2543084"/>
                <a:ext cx="47370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rgbClr val="0282EB"/>
                  </a:buClr>
                  <a:buSzPct val="85000"/>
                  <a:buFont typeface="Wingdings 3" panose="05040102010807070707" pitchFamily="18" charset="2"/>
                  <a:buChar char="u"/>
                </a:pPr>
                <a:r>
                  <a:rPr lang="en-US" sz="2000" dirty="0">
                    <a:solidFill>
                      <a:schemeClr val="bg1"/>
                    </a:solidFill>
                  </a:rPr>
                  <a:t>Created using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createStore</a:t>
                </a:r>
                <a:r>
                  <a:rPr lang="en-US" sz="2000" dirty="0">
                    <a:solidFill>
                      <a:schemeClr val="bg1"/>
                    </a:solidFill>
                  </a:rPr>
                  <a:t>() from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Redux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788527" y="1473439"/>
            <a:ext cx="6220546" cy="2586991"/>
            <a:chOff x="5288702" y="2996945"/>
            <a:chExt cx="6220546" cy="2586991"/>
          </a:xfrm>
          <a:solidFill>
            <a:schemeClr val="accent2">
              <a:lumMod val="75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5288702" y="2996945"/>
              <a:ext cx="6220546" cy="25869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24630" y="3324717"/>
              <a:ext cx="2704970" cy="4001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buClr>
                  <a:srgbClr val="0282EB"/>
                </a:buClr>
                <a:buSzPct val="85000"/>
              </a:pPr>
              <a:r>
                <a:rPr lang="en-US" sz="2000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44674" y="3931684"/>
              <a:ext cx="540926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Plain JavaScript objects that describe what happened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4673" y="4556143"/>
              <a:ext cx="5145247" cy="707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Example: 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>
                <a:buClr>
                  <a:srgbClr val="0282EB"/>
                </a:buClr>
                <a:buSzPct val="85000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{ </a:t>
              </a:r>
              <a:r>
                <a:rPr lang="en-US" sz="2000" dirty="0">
                  <a:solidFill>
                    <a:schemeClr val="bg1"/>
                  </a:solidFill>
                </a:rPr>
                <a:t>type: 'ADD_ITEM', payload: 'New Item' }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567" y="4527874"/>
            <a:ext cx="5815584" cy="2151888"/>
            <a:chOff x="0" y="4706112"/>
            <a:chExt cx="5815584" cy="2151888"/>
          </a:xfrm>
        </p:grpSpPr>
        <p:sp>
          <p:nvSpPr>
            <p:cNvPr id="24" name="Rounded Rectangle 23"/>
            <p:cNvSpPr/>
            <p:nvPr/>
          </p:nvSpPr>
          <p:spPr>
            <a:xfrm>
              <a:off x="0" y="4706112"/>
              <a:ext cx="5815584" cy="2151888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357" y="4836658"/>
              <a:ext cx="2313420" cy="4001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buClr>
                  <a:srgbClr val="0282EB"/>
                </a:buClr>
                <a:buSzPct val="85000"/>
              </a:pPr>
              <a:r>
                <a:rPr lang="en-US" sz="2000"/>
                <a:t>Reducers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0649" y="5321083"/>
              <a:ext cx="529896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282EB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Functions that specify how the state changes in response to actions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0649" y="6028969"/>
              <a:ext cx="529896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282EB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Pure functions that take state and action as arguments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26727" y="4300051"/>
            <a:ext cx="6220546" cy="2586991"/>
            <a:chOff x="5288702" y="2996945"/>
            <a:chExt cx="6220546" cy="2586991"/>
          </a:xfrm>
        </p:grpSpPr>
        <p:sp>
          <p:nvSpPr>
            <p:cNvPr id="27" name="Rounded Rectangle 26"/>
            <p:cNvSpPr/>
            <p:nvPr/>
          </p:nvSpPr>
          <p:spPr>
            <a:xfrm>
              <a:off x="5288702" y="2996945"/>
              <a:ext cx="6220546" cy="2586991"/>
            </a:xfrm>
            <a:prstGeom prst="round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630" y="3324717"/>
              <a:ext cx="270497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buClr>
                  <a:srgbClr val="0282EB"/>
                </a:buClr>
                <a:buSzPct val="85000"/>
              </a:pPr>
              <a:r>
                <a:rPr lang="en-US" sz="2000" dirty="0"/>
                <a:t>Middleware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44674" y="3931684"/>
              <a:ext cx="54092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Plain JavaScript objects that describe what happened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44673" y="4556143"/>
              <a:ext cx="5145247" cy="70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chemeClr val="bg1"/>
                  </a:solidFill>
                </a:rPr>
                <a:t>Example: 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>
                <a:buClr>
                  <a:srgbClr val="0282EB"/>
                </a:buClr>
                <a:buSzPct val="85000"/>
              </a:pP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</a:rPr>
                <a:t>      { </a:t>
              </a:r>
              <a:r>
                <a:rPr lang="en-US" sz="2000" dirty="0">
                  <a:solidFill>
                    <a:schemeClr val="bg1"/>
                  </a:solidFill>
                </a:rPr>
                <a:t>type: 'ADD_ITEM', payload: 'New Item'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694339"/>
            <a:ext cx="325220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Complex State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43788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When to Use Redux?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0756" y="3866749"/>
            <a:ext cx="231342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Predictability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0757" y="2778489"/>
            <a:ext cx="2313419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Shared State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0756" y="5018248"/>
            <a:ext cx="27645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Testing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1808" y="2118695"/>
            <a:ext cx="7826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When your application state becomes too complex for React’s local state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11807" y="3219009"/>
            <a:ext cx="722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When multiple components need to share or access the same state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11807" y="4331515"/>
            <a:ext cx="6832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When you need predictable state changes for easier debugging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11807" y="5444021"/>
            <a:ext cx="8578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When you need to test state management logic separately from UI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08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16" grpId="0" animBg="1"/>
      <p:bldP spid="17" grpId="0" animBg="1"/>
      <p:bldP spid="2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36498" y="3668181"/>
            <a:ext cx="231341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Flow of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790927" y="1958084"/>
            <a:ext cx="390144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How Redux Works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39301" y="4224782"/>
            <a:ext cx="2916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Describes what happened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1191" y="4220591"/>
            <a:ext cx="1058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1191" y="4662924"/>
            <a:ext cx="10581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Reducer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1191" y="5109599"/>
            <a:ext cx="104591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63685" y="4679307"/>
            <a:ext cx="4697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Processes the action and updates the state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551493" y="5109448"/>
            <a:ext cx="5989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Holds the updated state and provides it to components</a:t>
            </a:r>
            <a:endParaRPr lang="en-US" sz="2000" dirty="0"/>
          </a:p>
        </p:txBody>
      </p:sp>
      <p:pic>
        <p:nvPicPr>
          <p:cNvPr id="24" name="Picture 2" descr="Understanding React Reducer in JavaScript for State Management 🚀🚀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56" y="604560"/>
            <a:ext cx="5227774" cy="39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  <p:bldP spid="13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5655" y="1917711"/>
            <a:ext cx="161557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Installation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16474" y="897380"/>
            <a:ext cx="5926609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Setting Up Redux with React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3047" y="3801447"/>
            <a:ext cx="455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Import </a:t>
            </a:r>
            <a:r>
              <a:rPr lang="en-US" sz="2000" dirty="0" err="1"/>
              <a:t>createStore</a:t>
            </a:r>
            <a:r>
              <a:rPr lang="en-US" sz="2000" dirty="0"/>
              <a:t> and your root reducer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3047" y="3401337"/>
            <a:ext cx="161557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Create Store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57866" y="3016616"/>
            <a:ext cx="166434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Provide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55" y="2340980"/>
            <a:ext cx="3341670" cy="538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47" y="4284033"/>
            <a:ext cx="4568243" cy="1279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5621290" y="3416726"/>
            <a:ext cx="6620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Wrap your app with the &lt;Provider&gt; component from react-</a:t>
            </a:r>
            <a:r>
              <a:rPr lang="en-US" dirty="0" err="1"/>
              <a:t>redux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63" y="3801447"/>
            <a:ext cx="4019409" cy="2725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49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1954</TotalTime>
  <Words>497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What is Redux?</vt:lpstr>
      <vt:lpstr>Why Use Redux with React?</vt:lpstr>
      <vt:lpstr>Core Concepts of Redux</vt:lpstr>
      <vt:lpstr>When to Use Redux?</vt:lpstr>
      <vt:lpstr>How Redux Works</vt:lpstr>
      <vt:lpstr>Setting Up Redux with React</vt:lpstr>
      <vt:lpstr>Creating Actions</vt:lpstr>
      <vt:lpstr>Creating Reducers</vt:lpstr>
      <vt:lpstr>Connecting Redux with React</vt:lpstr>
      <vt:lpstr>Connecting Redux with React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1838</cp:revision>
  <dcterms:created xsi:type="dcterms:W3CDTF">2024-06-04T12:12:11Z</dcterms:created>
  <dcterms:modified xsi:type="dcterms:W3CDTF">2024-08-20T12:48:43Z</dcterms:modified>
</cp:coreProperties>
</file>