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39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03" r:id="rId15"/>
    <p:sldId id="284" r:id="rId16"/>
    <p:sldId id="3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23" y="318007"/>
            <a:ext cx="2553747" cy="21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87502" y="1231934"/>
            <a:ext cx="19097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72768" y="336548"/>
            <a:ext cx="619353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Writing Thunk Action Creators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7502" y="5324590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02" y="1632044"/>
            <a:ext cx="6364068" cy="3583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928" y="5750004"/>
            <a:ext cx="7981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 action creator </a:t>
            </a:r>
            <a:r>
              <a:rPr lang="en-US" sz="2000" dirty="0" err="1"/>
              <a:t>fetchData</a:t>
            </a:r>
            <a:r>
              <a:rPr lang="en-US" sz="2000" dirty="0"/>
              <a:t> returns a function instead of an 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928" y="6150114"/>
            <a:ext cx="10286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Inside this function, dispatch is used to handle different stages of the asynchronous operation </a:t>
            </a:r>
            <a:r>
              <a:rPr lang="en-US" sz="2000" dirty="0" smtClean="0"/>
              <a:t>  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      (</a:t>
            </a:r>
            <a:r>
              <a:rPr lang="en-US" sz="2000" dirty="0"/>
              <a:t>request, success, failure)</a:t>
            </a:r>
          </a:p>
        </p:txBody>
      </p:sp>
    </p:spTree>
    <p:extLst>
      <p:ext uri="{BB962C8B-B14F-4D97-AF65-F5344CB8AC3E}">
        <p14:creationId xmlns:p14="http://schemas.microsoft.com/office/powerpoint/2010/main" val="179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54053" y="1707422"/>
            <a:ext cx="19097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Action 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84960" y="787652"/>
            <a:ext cx="646176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Handling Asynchronous Actions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4053" y="4214064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Reducers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960" y="4709278"/>
            <a:ext cx="2463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Initial state setup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4960" y="5180108"/>
            <a:ext cx="5840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Different cases for each action type in the reducer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4960" y="2322976"/>
            <a:ext cx="285667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FETCH_DATA_REQUEST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4960" y="2815511"/>
            <a:ext cx="285667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FETCH_DATA_SUCCESS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4959" y="3318740"/>
            <a:ext cx="285667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FETCH_DATA_FAILURE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75" y="2322976"/>
            <a:ext cx="4318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data fetching has started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5275" y="2815511"/>
            <a:ext cx="4672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data fetching was successful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5275" y="3315146"/>
            <a:ext cx="5798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there was an error during data fetching</a:t>
            </a:r>
          </a:p>
        </p:txBody>
      </p:sp>
    </p:spTree>
    <p:extLst>
      <p:ext uri="{BB962C8B-B14F-4D97-AF65-F5344CB8AC3E}">
        <p14:creationId xmlns:p14="http://schemas.microsoft.com/office/powerpoint/2010/main" val="4934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" grpId="0" animBg="1"/>
      <p:bldP spid="3" grpId="0" animBg="1"/>
      <p:bldP spid="6" grpId="0" animBg="1"/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54053" y="1707422"/>
            <a:ext cx="19097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Code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84960" y="787652"/>
            <a:ext cx="857097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Example of Asynchronous Action Handling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976" y="4572388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76" y="4988568"/>
            <a:ext cx="10728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The reducer manages different states (loading, success, failure) based on the dispatched action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53" y="2178252"/>
            <a:ext cx="2581543" cy="15405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07" y="1480976"/>
            <a:ext cx="5484513" cy="32283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61085" y="5455633"/>
            <a:ext cx="9733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loading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42203" y="5922698"/>
            <a:ext cx="78444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data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816520" y="6371345"/>
            <a:ext cx="97334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error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4428" y="5455633"/>
            <a:ext cx="44422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Indicates the application is fetching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6652" y="5938087"/>
            <a:ext cx="267092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Stores the fetched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9863" y="6371345"/>
            <a:ext cx="509729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Stores any error that occurred during the fetch</a:t>
            </a:r>
          </a:p>
        </p:txBody>
      </p:sp>
    </p:spTree>
    <p:extLst>
      <p:ext uri="{BB962C8B-B14F-4D97-AF65-F5344CB8AC3E}">
        <p14:creationId xmlns:p14="http://schemas.microsoft.com/office/powerpoint/2010/main" val="13363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35" y="160001"/>
            <a:ext cx="3412623" cy="2534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3882" y="423071"/>
            <a:ext cx="369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middleware in Redux?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3469" y="1827129"/>
            <a:ext cx="7781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Name one common middleware library used with </a:t>
            </a:r>
            <a:r>
              <a:rPr lang="en-US" sz="2000" dirty="0" err="1"/>
              <a:t>Redux</a:t>
            </a:r>
            <a:r>
              <a:rPr lang="en-US" sz="2000" dirty="0"/>
              <a:t> for </a:t>
            </a:r>
            <a:r>
              <a:rPr lang="en-US" sz="2000" dirty="0" smtClean="0"/>
              <a:t>handling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asynchronous </a:t>
            </a:r>
            <a:r>
              <a:rPr lang="en-US" sz="2000" dirty="0"/>
              <a:t>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7235" y="3246276"/>
            <a:ext cx="9466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the three common action types used when handling asynchronous actions?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5497" y="4408799"/>
            <a:ext cx="5907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command do you use to install Redux Thunk?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058046" y="874299"/>
            <a:ext cx="674457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way to extend </a:t>
            </a:r>
            <a:r>
              <a:rPr lang="en-US" sz="2000" dirty="0" err="1"/>
              <a:t>Redux</a:t>
            </a:r>
            <a:r>
              <a:rPr lang="en-US" sz="2000" dirty="0"/>
              <a:t> with custom functionality, allowing you to </a:t>
            </a:r>
            <a:r>
              <a:rPr lang="en-US" sz="2000" dirty="0" smtClean="0"/>
              <a:t>handle </a:t>
            </a:r>
            <a:r>
              <a:rPr lang="en-US" sz="2000" dirty="0"/>
              <a:t>actions before they reach the reducers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2789" y="2586133"/>
            <a:ext cx="155356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Redux Thunk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0848" y="3710359"/>
            <a:ext cx="340264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Request, Success, and Failure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48677" y="4905451"/>
            <a:ext cx="27093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npm install redux-thunk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084814" y="5658929"/>
            <a:ext cx="8585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which part of the Redux setup do you apply middleware like Redux Thunk?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709594" y="6144693"/>
            <a:ext cx="597932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/>
              <a:t>creating the </a:t>
            </a:r>
            <a:r>
              <a:rPr lang="en-US" sz="2000" dirty="0" err="1"/>
              <a:t>Redux</a:t>
            </a:r>
            <a:r>
              <a:rPr lang="en-US" sz="2000" dirty="0"/>
              <a:t> store, using </a:t>
            </a:r>
            <a:r>
              <a:rPr lang="en-US" sz="2000" dirty="0" err="1"/>
              <a:t>applyMiddleware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 animBg="1"/>
      <p:bldP spid="9" grpId="0" animBg="1"/>
      <p:bldP spid="5" grpId="0" animBg="1"/>
      <p:bldP spid="12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619428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2" y="4253846"/>
            <a:ext cx="10546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To create a simple application that fetches data from a public API and displays it using Redux Thunk to handle asynchronous actions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latin typeface="Bradley Hand ITC" panose="03070402050302030203" pitchFamily="66" charset="0"/>
              </a:rPr>
              <a:t>Redux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216380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Middleware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15470"/>
            <a:ext cx="335861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Asynchronous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6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Distributed Systems With Middleware &amp; Learn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87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8526" y="6042447"/>
            <a:ext cx="765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Middleware, Asynchronous actions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06" y="5919336"/>
            <a:ext cx="1728743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Redux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70585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Introduction to </a:t>
            </a:r>
            <a:r>
              <a:rPr lang="en-US" sz="3600" b="1" dirty="0" smtClean="0">
                <a:solidFill>
                  <a:srgbClr val="0282EB"/>
                </a:solidFill>
              </a:rPr>
              <a:t>Middleware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0756" y="4080984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2074279"/>
            <a:ext cx="537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A way </a:t>
            </a:r>
            <a:r>
              <a:rPr lang="en-US" sz="2000" dirty="0"/>
              <a:t>to extend </a:t>
            </a:r>
            <a:r>
              <a:rPr lang="en-US" sz="2000" dirty="0" err="1"/>
              <a:t>Redux</a:t>
            </a:r>
            <a:r>
              <a:rPr lang="en-US" sz="2000" dirty="0"/>
              <a:t> with custom functionality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80758" y="4528426"/>
            <a:ext cx="4264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Logging actions and state changes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380757" y="4975868"/>
            <a:ext cx="2874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Sending crash reports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0756" y="281022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0756" y="3292811"/>
            <a:ext cx="8982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They sit </a:t>
            </a:r>
            <a:r>
              <a:rPr lang="en-US" sz="2000" dirty="0"/>
              <a:t>between an action being dispatched and the action reaching the reducer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80756" y="5423310"/>
            <a:ext cx="7507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Performing asynchronous operations like API calls</a:t>
            </a:r>
          </a:p>
        </p:txBody>
      </p:sp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968072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04748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How Middleware works?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2445090"/>
            <a:ext cx="537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A way </a:t>
            </a:r>
            <a:r>
              <a:rPr lang="en-US" sz="2000" dirty="0"/>
              <a:t>to extend </a:t>
            </a:r>
            <a:r>
              <a:rPr lang="en-US" sz="2000" dirty="0" err="1"/>
              <a:t>Redux</a:t>
            </a:r>
            <a:r>
              <a:rPr lang="en-US" sz="2000" dirty="0"/>
              <a:t> with custom functionality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33519" y="3249141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3519" y="3731723"/>
            <a:ext cx="7263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Middleware can intercept actions before they reach the reducers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3519" y="4214305"/>
            <a:ext cx="5762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Middleware can perform tasks such as </a:t>
            </a:r>
            <a:r>
              <a:rPr lang="en-US" sz="2000" dirty="0" smtClean="0"/>
              <a:t>logging,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making </a:t>
            </a:r>
            <a:r>
              <a:rPr lang="en-US" sz="2000" dirty="0"/>
              <a:t>API calls, or modifying 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96" y="3000748"/>
            <a:ext cx="5632704" cy="36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2635" y="1871645"/>
            <a:ext cx="347165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Synchronous vs Asynchronous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765657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Understanding Asynchronous Actions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5954" y="2306250"/>
            <a:ext cx="7117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Dispatched actions that are </a:t>
            </a:r>
            <a:r>
              <a:rPr lang="en-US" sz="2000" dirty="0" smtClean="0"/>
              <a:t>processed immediately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(e.g., incrementing a counter)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006705" y="4282481"/>
            <a:ext cx="3518897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Need for Asynchronous Actions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6636" y="4868886"/>
            <a:ext cx="9433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Handling operations that take time, such as API calls, timeouts, and user interactions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6636" y="5315815"/>
            <a:ext cx="10107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Ensuring the application remains responsive while waiting for these operations </a:t>
            </a:r>
            <a:r>
              <a:rPr lang="en-US" sz="2000" dirty="0" smtClean="0"/>
              <a:t>to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 complete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99616" y="2306250"/>
            <a:ext cx="253902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Synchronous Actions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8845" y="3208205"/>
            <a:ext cx="252979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Asynchronous </a:t>
            </a:r>
            <a:r>
              <a:rPr lang="en-US" sz="2000" dirty="0"/>
              <a:t>Actions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5954" y="3208205"/>
            <a:ext cx="7947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Actions that involve a delay or wait time (e.g., </a:t>
            </a:r>
            <a:r>
              <a:rPr lang="en-US" sz="2000" dirty="0" smtClean="0"/>
              <a:t>fetching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data </a:t>
            </a:r>
            <a:r>
              <a:rPr lang="en-US" sz="2000" dirty="0"/>
              <a:t>from a server)</a:t>
            </a:r>
          </a:p>
        </p:txBody>
      </p:sp>
    </p:spTree>
    <p:extLst>
      <p:ext uri="{BB962C8B-B14F-4D97-AF65-F5344CB8AC3E}">
        <p14:creationId xmlns:p14="http://schemas.microsoft.com/office/powerpoint/2010/main" val="25444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1" grpId="0"/>
      <p:bldP spid="2" grpId="0" animBg="1"/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2635" y="1871645"/>
            <a:ext cx="194632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Redux Thunk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25449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Common Middleware Libraries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5397" y="3018946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Redux Saga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2080" y="2336370"/>
            <a:ext cx="8985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Allows writing functions that return other functions for handling asynchronous logic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11808" y="3463752"/>
            <a:ext cx="6900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Uses generator functions to manage more complex side effects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115397" y="4088800"/>
            <a:ext cx="1993563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Redux Logger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1808" y="4513793"/>
            <a:ext cx="625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Logs every action and state change, useful for debugging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115397" y="5247040"/>
            <a:ext cx="207890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Others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9344" y="5780232"/>
            <a:ext cx="4340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fr-FR" sz="2000" dirty="0" err="1"/>
              <a:t>Redux</a:t>
            </a:r>
            <a:r>
              <a:rPr lang="fr-FR" sz="2000" dirty="0"/>
              <a:t> Observable, </a:t>
            </a:r>
            <a:r>
              <a:rPr lang="fr-FR" sz="2000" dirty="0" err="1"/>
              <a:t>Redux</a:t>
            </a:r>
            <a:r>
              <a:rPr lang="fr-FR" sz="2000" dirty="0"/>
              <a:t> Promise, </a:t>
            </a:r>
            <a:r>
              <a:rPr lang="fr-FR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7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3" grpId="0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2635" y="1871645"/>
            <a:ext cx="24583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What is Redux Thunk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43788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to </a:t>
            </a:r>
            <a:r>
              <a:rPr lang="en-US" sz="3600" b="1" dirty="0" err="1">
                <a:solidFill>
                  <a:srgbClr val="0282EB"/>
                </a:solidFill>
              </a:rPr>
              <a:t>Redux</a:t>
            </a:r>
            <a:r>
              <a:rPr lang="en-US" sz="3600" b="1" dirty="0">
                <a:solidFill>
                  <a:srgbClr val="0282EB"/>
                </a:solidFill>
              </a:rPr>
              <a:t> </a:t>
            </a:r>
            <a:r>
              <a:rPr lang="en-US" sz="3600" b="1" dirty="0" err="1">
                <a:solidFill>
                  <a:srgbClr val="0282EB"/>
                </a:solidFill>
              </a:rPr>
              <a:t>Thunk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5397" y="3872386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2080" y="2336370"/>
            <a:ext cx="9473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Allows writing functions that return other functions for handling asynchronous logic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808" y="4317192"/>
            <a:ext cx="3645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Simple to </a:t>
            </a:r>
            <a:r>
              <a:rPr lang="en-US" sz="2000" dirty="0" smtClean="0"/>
              <a:t>implement </a:t>
            </a:r>
            <a:r>
              <a:rPr lang="en-US" sz="2000" dirty="0"/>
              <a:t>and 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3040" y="2862056"/>
            <a:ext cx="947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The returned function receives the dispatch method as an argument and can dispatch actions asynchronously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11808" y="4761998"/>
            <a:ext cx="5827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Effective for handling basic asynchronous 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8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6475" y="1865918"/>
            <a:ext cx="19097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Command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70611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Installing </a:t>
            </a:r>
            <a:r>
              <a:rPr lang="en-US" sz="3600" b="1" dirty="0" err="1">
                <a:solidFill>
                  <a:srgbClr val="0282EB"/>
                </a:solidFill>
              </a:rPr>
              <a:t>Redux</a:t>
            </a:r>
            <a:r>
              <a:rPr lang="en-US" sz="3600" b="1" dirty="0">
                <a:solidFill>
                  <a:srgbClr val="0282EB"/>
                </a:solidFill>
              </a:rPr>
              <a:t> </a:t>
            </a:r>
            <a:r>
              <a:rPr lang="en-US" sz="3600" b="1" dirty="0" err="1">
                <a:solidFill>
                  <a:srgbClr val="0282EB"/>
                </a:solidFill>
              </a:rPr>
              <a:t>Thunk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2661" y="3584088"/>
            <a:ext cx="19935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Setup in Store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28" y="2351372"/>
            <a:ext cx="2901696" cy="5319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8" y="4069542"/>
            <a:ext cx="6268771" cy="1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2112</TotalTime>
  <Words>512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 to Middleware</vt:lpstr>
      <vt:lpstr>How Middleware works?</vt:lpstr>
      <vt:lpstr>Understanding Asynchronous Actions</vt:lpstr>
      <vt:lpstr>Common Middleware Libraries</vt:lpstr>
      <vt:lpstr>Intro to Redux Thunk</vt:lpstr>
      <vt:lpstr>Installing Redux Thunk</vt:lpstr>
      <vt:lpstr>Writing Thunk Action Creators</vt:lpstr>
      <vt:lpstr>Handling Asynchronous Actions</vt:lpstr>
      <vt:lpstr>Example of Asynchronous Action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1996</cp:revision>
  <dcterms:created xsi:type="dcterms:W3CDTF">2024-06-04T12:12:11Z</dcterms:created>
  <dcterms:modified xsi:type="dcterms:W3CDTF">2024-08-20T12:59:23Z</dcterms:modified>
</cp:coreProperties>
</file>