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1" r:id="rId2"/>
  </p:sldMasterIdLst>
  <p:sldIdLst>
    <p:sldId id="306" r:id="rId3"/>
    <p:sldId id="256" r:id="rId4"/>
    <p:sldId id="391" r:id="rId5"/>
    <p:sldId id="393" r:id="rId6"/>
    <p:sldId id="404" r:id="rId7"/>
    <p:sldId id="405" r:id="rId8"/>
    <p:sldId id="406" r:id="rId9"/>
    <p:sldId id="403" r:id="rId10"/>
    <p:sldId id="284" r:id="rId11"/>
    <p:sldId id="3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  <a:srgbClr val="2A8BD9"/>
    <a:srgbClr val="8A6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7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0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66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8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5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7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9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8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: una introducción para princip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96" y="270785"/>
            <a:ext cx="1158240" cy="199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50849" y="3012528"/>
            <a:ext cx="972299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Task 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41120" y="3464066"/>
            <a:ext cx="97901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Create a Higher-Order Component (HOC) to add a "click count" feature to a functional component</a:t>
            </a:r>
            <a:endParaRPr lang="en-US" sz="2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86" y="652062"/>
            <a:ext cx="5248430" cy="21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7070386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React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800" y="2630024"/>
            <a:ext cx="3846296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HOCs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6" name="Picture 62" descr="Higher order components: Simple explanation you may need to kn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6" y="158496"/>
            <a:ext cx="11643360" cy="649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344" y="786504"/>
            <a:ext cx="1576457" cy="830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React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3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0757" y="1785717"/>
            <a:ext cx="144778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smtClean="0"/>
              <a:t>Intro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2974848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Intro </a:t>
            </a:r>
            <a:r>
              <a:rPr lang="en-US" sz="3600" b="1" dirty="0">
                <a:solidFill>
                  <a:srgbClr val="0282EB"/>
                </a:solidFill>
              </a:rPr>
              <a:t>to </a:t>
            </a:r>
            <a:r>
              <a:rPr lang="en-US" sz="3600" b="1" dirty="0" smtClean="0">
                <a:solidFill>
                  <a:srgbClr val="0282EB"/>
                </a:solidFill>
              </a:rPr>
              <a:t>HOCs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1808" y="2419937"/>
            <a:ext cx="7400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 </a:t>
            </a:r>
            <a:r>
              <a:rPr lang="en-US" sz="2000" dirty="0"/>
              <a:t>function that takes a component and returns a new component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11808" y="2888158"/>
            <a:ext cx="63886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Used </a:t>
            </a:r>
            <a:r>
              <a:rPr lang="en-US" sz="2000" dirty="0"/>
              <a:t>for code reuse, logic, and bootstrap abstraction </a:t>
            </a:r>
            <a:r>
              <a:rPr lang="en-US" sz="2000" dirty="0" smtClean="0"/>
              <a:t>in</a:t>
            </a:r>
          </a:p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 </a:t>
            </a:r>
            <a:r>
              <a:rPr lang="en-US" sz="2000" dirty="0" smtClean="0"/>
              <a:t>       React </a:t>
            </a:r>
            <a:r>
              <a:rPr lang="en-US" sz="2000" dirty="0"/>
              <a:t>applications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024" y="1100328"/>
            <a:ext cx="6028976" cy="5757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8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4779264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Basic example of HOCs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" y="1730465"/>
            <a:ext cx="5034789" cy="3487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793" y="2056453"/>
            <a:ext cx="5907893" cy="2005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177" y="4110406"/>
            <a:ext cx="4934175" cy="23879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358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89021" y="1062979"/>
            <a:ext cx="3535680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Benefits of HOCs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2352" y="2293358"/>
            <a:ext cx="1955792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Code Reusability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2352" y="3378446"/>
            <a:ext cx="2644891" cy="40011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Separation of Concerns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292352" y="4512302"/>
            <a:ext cx="1540806" cy="40011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Composition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489021" y="2757767"/>
            <a:ext cx="5641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Share common logic between multiple components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7698" y="3842855"/>
            <a:ext cx="6420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Keep the component logic separate from UI rendering logic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17698" y="4985564"/>
            <a:ext cx="8209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Combine multiple HOCs to enhance components with various functionalities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50" y="0"/>
            <a:ext cx="5749250" cy="3236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449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4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489020" y="1062979"/>
            <a:ext cx="4899588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Best Practices for HOCs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2352" y="2293358"/>
            <a:ext cx="822661" cy="400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Purity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292352" y="3378446"/>
            <a:ext cx="1551963" cy="40011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Performance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292352" y="4512302"/>
            <a:ext cx="2399631" cy="40011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Naming Conventions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489021" y="2757767"/>
            <a:ext cx="70198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Ensure HOCs are pure and do not modify the original component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7698" y="3842855"/>
            <a:ext cx="6394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Avoid using too many HOCs to prevent performance issues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17698" y="4985564"/>
            <a:ext cx="5929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Use clear and consistent naming conventions for HOCs</a:t>
            </a:r>
          </a:p>
        </p:txBody>
      </p:sp>
    </p:spTree>
    <p:extLst>
      <p:ext uri="{BB962C8B-B14F-4D97-AF65-F5344CB8AC3E}">
        <p14:creationId xmlns:p14="http://schemas.microsoft.com/office/powerpoint/2010/main" val="106467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4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84" y="-8531"/>
            <a:ext cx="2900558" cy="21541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74154" y="868484"/>
            <a:ext cx="60045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a Higher-Order Component (HOC) in React?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218747" y="2268392"/>
            <a:ext cx="4791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HOCs differ from Render Props?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150269" y="3802857"/>
            <a:ext cx="5589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Can you use HOCs with functional components?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91832" y="1319712"/>
            <a:ext cx="798861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function that takes a component and returns a new component with enhanced functionality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1583882" y="2799482"/>
            <a:ext cx="1037812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HOCs enhance a component by wrapping it and adding functionality, while Render Props involve passing a function as a prop to control rendering based on state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83882" y="4266940"/>
            <a:ext cx="846232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Yes, HOCs can be used with both class components and functional components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54776" y="4972945"/>
            <a:ext cx="45640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a common use case for HOCs?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474154" y="5466703"/>
            <a:ext cx="1020578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Common use cases for HOCs include adding cross-cutting concerns like logging, authentication, or data fetching to multiple components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21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3" grpId="0" animBg="1"/>
      <p:bldP spid="9" grpId="0" animBg="1"/>
      <p:bldP spid="5" grpId="0" animBg="1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2337</TotalTime>
  <Words>239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Intro to HOCs</vt:lpstr>
      <vt:lpstr>Basic example of HOCs</vt:lpstr>
      <vt:lpstr>Benefits of HOCs</vt:lpstr>
      <vt:lpstr>Best Practices for HOCs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2161</cp:revision>
  <dcterms:created xsi:type="dcterms:W3CDTF">2024-06-04T12:12:11Z</dcterms:created>
  <dcterms:modified xsi:type="dcterms:W3CDTF">2024-08-21T09:08:02Z</dcterms:modified>
</cp:coreProperties>
</file>