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91" r:id="rId5"/>
    <p:sldId id="404" r:id="rId6"/>
    <p:sldId id="393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03" r:id="rId21"/>
    <p:sldId id="284" r:id="rId22"/>
    <p:sldId id="3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BD9"/>
    <a:srgbClr val="0282EB"/>
    <a:srgbClr val="8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7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45" y="436852"/>
            <a:ext cx="2612835" cy="1861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3" y="1128171"/>
            <a:ext cx="2928021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Lazy Loading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6443" y="2012942"/>
            <a:ext cx="2779864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React.lazy</a:t>
            </a:r>
            <a:r>
              <a:rPr lang="en-US" sz="2000" dirty="0"/>
              <a:t> and Suspense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6443" y="3034537"/>
            <a:ext cx="106311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Benefits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93281" y="2413052"/>
            <a:ext cx="5362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Dynamically load components only when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1350" y="3607254"/>
            <a:ext cx="3111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Reduces initial load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1350" y="4064520"/>
            <a:ext cx="2933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Improves </a:t>
            </a:r>
            <a:r>
              <a:rPr lang="en-US" sz="2000" dirty="0"/>
              <a:t>performance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1559" y="5142482"/>
            <a:ext cx="4041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By splitting </a:t>
            </a:r>
            <a:r>
              <a:rPr lang="en-US" sz="2000" dirty="0"/>
              <a:t>code into smaller chunks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6443" y="4685216"/>
            <a:ext cx="1279517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Procedure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77" y="2925390"/>
            <a:ext cx="513080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4" grpId="0"/>
      <p:bldP spid="11" grpId="0"/>
      <p:bldP spid="8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09867" y="786795"/>
            <a:ext cx="4988469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2A8BD9"/>
                </a:solidFill>
              </a:rPr>
              <a:t>Lazy </a:t>
            </a:r>
            <a:r>
              <a:rPr lang="en-US" sz="3600" b="1" dirty="0" smtClean="0">
                <a:solidFill>
                  <a:srgbClr val="2A8BD9"/>
                </a:solidFill>
              </a:rPr>
              <a:t>Loading (Example)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3979" y="1497995"/>
            <a:ext cx="8898526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use React.lazy and Suspense to lazy load a component, improving initial load times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79" y="2093177"/>
            <a:ext cx="7076154" cy="36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3" y="1128171"/>
            <a:ext cx="2928021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2A8BD9"/>
                </a:solidFill>
              </a:rPr>
              <a:t>Virtualization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6443" y="2012942"/>
            <a:ext cx="2012089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Library Examples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546443" y="3034537"/>
            <a:ext cx="106311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Benefits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31350" y="2435881"/>
            <a:ext cx="836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 react-window or react-virtualized to render only visible items in large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1350" y="3607254"/>
            <a:ext cx="4294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Reduces the number of DOM nodes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731350" y="4064520"/>
            <a:ext cx="4883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Improves </a:t>
            </a:r>
            <a:r>
              <a:rPr lang="en-US" sz="2000" dirty="0"/>
              <a:t>performance for large data 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4464" y="1283716"/>
            <a:ext cx="1691489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Large Lists</a:t>
            </a:r>
          </a:p>
        </p:txBody>
      </p:sp>
    </p:spTree>
    <p:extLst>
      <p:ext uri="{BB962C8B-B14F-4D97-AF65-F5344CB8AC3E}">
        <p14:creationId xmlns:p14="http://schemas.microsoft.com/office/powerpoint/2010/main" val="404616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09867" y="786795"/>
            <a:ext cx="4988469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2A8BD9"/>
                </a:solidFill>
              </a:rPr>
              <a:t>Virtualization (Example)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3979" y="1497995"/>
            <a:ext cx="1033007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Use </a:t>
            </a:r>
            <a:r>
              <a:rPr lang="en-US" sz="2000" dirty="0"/>
              <a:t>react-window to virtualize a list, rendering only the visible items </a:t>
            </a:r>
            <a:r>
              <a:rPr lang="en-US" sz="2000" dirty="0" smtClean="0"/>
              <a:t>&amp; </a:t>
            </a:r>
            <a:r>
              <a:rPr lang="en-US" sz="2000" dirty="0"/>
              <a:t>improving 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78" y="1898105"/>
            <a:ext cx="5817525" cy="482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3" y="1128171"/>
            <a:ext cx="4122837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2A8BD9"/>
                </a:solidFill>
              </a:rPr>
              <a:t>State Management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6443" y="2012942"/>
            <a:ext cx="1519006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Lift State Up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546443" y="3034537"/>
            <a:ext cx="1369414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Local State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1350" y="2435881"/>
            <a:ext cx="5586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Only lift state when necessary to avoid prop drilling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2639" y="3508163"/>
            <a:ext cx="7773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Use local state for isolated components to avoid unnecessary re-renders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46443" y="4179971"/>
            <a:ext cx="320632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State Management Libraries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48856" y="4622876"/>
            <a:ext cx="7722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Consider libraries like Redux or Zustand for complex state 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61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4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3" y="1128171"/>
            <a:ext cx="4903125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2A8BD9"/>
                </a:solidFill>
              </a:rPr>
              <a:t>Proper Use of </a:t>
            </a:r>
            <a:r>
              <a:rPr lang="en-US" sz="3600" b="1" dirty="0" smtClean="0">
                <a:solidFill>
                  <a:srgbClr val="2A8BD9"/>
                </a:solidFill>
              </a:rPr>
              <a:t>Key </a:t>
            </a:r>
            <a:r>
              <a:rPr lang="en-US" sz="3600" b="1" dirty="0">
                <a:solidFill>
                  <a:srgbClr val="2A8BD9"/>
                </a:solidFill>
              </a:rPr>
              <a:t>Prop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4523" y="2244590"/>
            <a:ext cx="2670539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Avoiding Reconciliation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24523" y="3339337"/>
            <a:ext cx="1673856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Best Practices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09430" y="2667529"/>
            <a:ext cx="7080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 a unique and stable key prop to avoid unnecessary re-renders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0719" y="3812963"/>
            <a:ext cx="6404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Ensure key is unique and does not change between renders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42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3" y="1128171"/>
            <a:ext cx="4183797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2A8BD9"/>
                </a:solidFill>
              </a:rPr>
              <a:t>Key Prop (</a:t>
            </a:r>
            <a:r>
              <a:rPr lang="en-US" sz="3600" b="1" dirty="0">
                <a:solidFill>
                  <a:srgbClr val="2A8BD9"/>
                </a:solidFill>
              </a:rPr>
              <a:t>Example</a:t>
            </a:r>
            <a:r>
              <a:rPr lang="en-US" sz="3600" b="1" dirty="0" smtClean="0">
                <a:solidFill>
                  <a:srgbClr val="2A8BD9"/>
                </a:solidFill>
              </a:rPr>
              <a:t>)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8198" y="1859010"/>
            <a:ext cx="874803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Use </a:t>
            </a:r>
            <a:r>
              <a:rPr lang="en-US" sz="2000" dirty="0"/>
              <a:t>of the key prop to avoid unnecessary reconciliation and improve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98" y="2315334"/>
            <a:ext cx="4978900" cy="28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3" y="1128171"/>
            <a:ext cx="4903125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Network Performance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24523" y="2244590"/>
            <a:ext cx="2613216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Efficient Data Fetching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24523" y="3339337"/>
            <a:ext cx="1039067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Caching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09430" y="2667529"/>
            <a:ext cx="6118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Use strategies like SWR or React Query for data fetching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60719" y="3812963"/>
            <a:ext cx="7043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Implement caching for repeated requests to reduce network load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24523" y="4519428"/>
            <a:ext cx="2220095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Asset Optimization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0719" y="5019357"/>
            <a:ext cx="5565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Compress and optimize assets for faster load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3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4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3" y="1128171"/>
            <a:ext cx="4281333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2A8BD9"/>
                </a:solidFill>
              </a:rPr>
              <a:t>Image Optimization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4523" y="2244590"/>
            <a:ext cx="1786066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Image Formats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24523" y="3339337"/>
            <a:ext cx="2202654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Responsive Images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09430" y="2667529"/>
            <a:ext cx="730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Use appropriate image formats (e.g., WebP) for better performance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60719" y="3812963"/>
            <a:ext cx="3626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Use </a:t>
            </a:r>
            <a:r>
              <a:rPr lang="en-US" sz="2000" dirty="0" err="1"/>
              <a:t>srcset</a:t>
            </a:r>
            <a:r>
              <a:rPr lang="en-US" sz="2000" dirty="0"/>
              <a:t> for responsive images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4523" y="4536216"/>
            <a:ext cx="1593706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Lazy Loading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60719" y="5025838"/>
            <a:ext cx="6752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Use loading="lazy" attribute to defer offscreen images loading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99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  <p:bldP spid="4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620" y="-929"/>
            <a:ext cx="2900558" cy="21541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52234" y="1840414"/>
            <a:ext cx="5049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using React.memo?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55401" y="3310539"/>
            <a:ext cx="440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the useCallback hook do?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20536" y="4980719"/>
            <a:ext cx="9153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are the benefits of lazy loading components using React.lazy and Suspense?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569912" y="2291642"/>
            <a:ext cx="1034167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Used </a:t>
            </a:r>
            <a:r>
              <a:rPr lang="en-US" sz="2000" dirty="0"/>
              <a:t>to prevent unnecessary re-renders of functional components by </a:t>
            </a:r>
            <a:r>
              <a:rPr lang="en-US" sz="2000" dirty="0" err="1"/>
              <a:t>memoizing</a:t>
            </a:r>
            <a:r>
              <a:rPr lang="en-US" sz="2000" dirty="0"/>
              <a:t> the result and only re-rendering when the props change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0536" y="3805053"/>
            <a:ext cx="1044962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Returns a memoized version of the callback function, which only changes if one of the dependencies has changed, preventing the function from being recreated on every render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39914" y="5430531"/>
            <a:ext cx="1007167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Reduces </a:t>
            </a:r>
            <a:r>
              <a:rPr lang="en-US" sz="2000" dirty="0"/>
              <a:t>the initial load time by splitting the code into smaller chunks and only loading components when they are needed</a:t>
            </a:r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 animBg="1"/>
      <p:bldP spid="9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393164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Performance Optimization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50849" y="3012528"/>
            <a:ext cx="972299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1120" y="3464066"/>
            <a:ext cx="97901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Improve the performance of a simple React application by applying various optimization techniques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744316"/>
              </p:ext>
            </p:extLst>
          </p:nvPr>
        </p:nvGraphicFramePr>
        <p:xfrm>
          <a:off x="0" y="0"/>
          <a:ext cx="12192000" cy="703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r:id="rId3" imgW="16253640" imgH="9129960" progId="">
                  <p:embed/>
                </p:oleObj>
              </mc:Choice>
              <mc:Fallback>
                <p:oleObj r:id="rId3" imgW="16253640" imgH="9129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7034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51760" y="1730351"/>
            <a:ext cx="543153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2A8BD9"/>
                </a:solidFill>
              </a:rPr>
              <a:t>Performance Optimization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4544" y="2901818"/>
            <a:ext cx="293827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Enhances user experience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4544" y="3969029"/>
            <a:ext cx="2621280" cy="400110"/>
          </a:xfrm>
          <a:prstGeom prst="rect">
            <a:avLst/>
          </a:prstGeom>
          <a:solidFill>
            <a:srgbClr val="0282EB"/>
          </a:solidFill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Reduces load times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4544" y="5043282"/>
            <a:ext cx="3669792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Improves app responsiveness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63" y="184027"/>
            <a:ext cx="2404634" cy="1683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46" y="109435"/>
            <a:ext cx="4650234" cy="2906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617427" y="3308439"/>
            <a:ext cx="544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Faster, smoother interactions keep users engaged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7427" y="4395545"/>
            <a:ext cx="6778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Optimized applications load faster, improving user satisfaction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17427" y="5490964"/>
            <a:ext cx="7077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Quick updates and transitions make the app feel more responsive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4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69390" y="869978"/>
            <a:ext cx="6156452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React Performance Principles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1923" y="2056630"/>
            <a:ext cx="244130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Minimize Re-Renders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1923" y="3084344"/>
            <a:ext cx="3167983" cy="40011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Efficient State Management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231923" y="4246007"/>
            <a:ext cx="361772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Optimize Component Rendering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69391" y="2502751"/>
            <a:ext cx="6033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Avoid unnecessary re-renders to save processing power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9391" y="3564169"/>
            <a:ext cx="645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Properly manage state to prevent performance bottlenecks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469390" y="4727790"/>
            <a:ext cx="4152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Ensure components render efficiently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326" y="2849181"/>
            <a:ext cx="3174603" cy="2793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0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57198" y="1163639"/>
            <a:ext cx="684555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2A8BD9"/>
                </a:solidFill>
              </a:rPr>
              <a:t>Minimize Component </a:t>
            </a:r>
            <a:r>
              <a:rPr lang="en-US" sz="3600" b="1" dirty="0">
                <a:solidFill>
                  <a:srgbClr val="2A8BD9"/>
                </a:solidFill>
              </a:rPr>
              <a:t>Re-Renders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0894" y="2229393"/>
            <a:ext cx="1545423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React.memo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10894" y="3331032"/>
            <a:ext cx="3403304" cy="40011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Avoid Inline Functions/Objects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310894" y="4652704"/>
            <a:ext cx="277191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useCallback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&amp;</a:t>
            </a:r>
            <a:r>
              <a:rPr lang="en-US" sz="2000" dirty="0"/>
              <a:t> </a:t>
            </a:r>
            <a:r>
              <a:rPr lang="en-US" sz="2000" dirty="0" err="1"/>
              <a:t>useMemo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60589" y="2670122"/>
            <a:ext cx="6406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Prevents unnecessary re-renders of functional components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60589" y="3812013"/>
            <a:ext cx="59525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Inline props cause components to re-render every 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60589" y="5128753"/>
            <a:ext cx="7799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Optimize functions and calculations to avoid re-creation on every render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16" y="1801840"/>
            <a:ext cx="3058384" cy="30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0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3" y="1128171"/>
            <a:ext cx="271246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2A8BD9"/>
                </a:solidFill>
              </a:rPr>
              <a:t>React.memo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6443" y="1839371"/>
            <a:ext cx="10238508" cy="400110"/>
          </a:xfrm>
          <a:prstGeom prst="rect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Wrap </a:t>
            </a:r>
            <a:r>
              <a:rPr lang="en-US" sz="2000" dirty="0"/>
              <a:t>a component with </a:t>
            </a:r>
            <a:r>
              <a:rPr lang="en-US" sz="2000" dirty="0" err="1"/>
              <a:t>React.memo</a:t>
            </a:r>
            <a:r>
              <a:rPr lang="en-US" sz="2000" dirty="0"/>
              <a:t> to avoid unnecessary re-renders when props don’t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43" y="2327910"/>
            <a:ext cx="5126338" cy="2207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622" y="2557272"/>
            <a:ext cx="3506325" cy="39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2" y="1128171"/>
            <a:ext cx="3793653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useCallback Hook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6443" y="1839371"/>
            <a:ext cx="9974997" cy="400110"/>
          </a:xfrm>
          <a:prstGeom prst="rect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useCallback</a:t>
            </a:r>
            <a:r>
              <a:rPr lang="en-US" sz="2000" dirty="0"/>
              <a:t> prevents re-creation of the </a:t>
            </a:r>
            <a:r>
              <a:rPr lang="en-US" sz="2000" dirty="0" err="1"/>
              <a:t>handleClick</a:t>
            </a:r>
            <a:r>
              <a:rPr lang="en-US" sz="2000" dirty="0"/>
              <a:t> function unless the dependencies change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42" y="2239480"/>
            <a:ext cx="5721001" cy="33566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51" y="2645664"/>
            <a:ext cx="402728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6443" y="1128171"/>
            <a:ext cx="340351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useMemo</a:t>
            </a:r>
            <a:r>
              <a:rPr lang="en-US" sz="3600" b="1" dirty="0">
                <a:solidFill>
                  <a:srgbClr val="2A8BD9"/>
                </a:solidFill>
              </a:rPr>
              <a:t> Hook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6443" y="1839371"/>
            <a:ext cx="9974997" cy="707886"/>
          </a:xfrm>
          <a:prstGeom prst="rect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useMemo</a:t>
            </a:r>
            <a:r>
              <a:rPr lang="en-US" sz="2000" dirty="0"/>
              <a:t> can be used to </a:t>
            </a:r>
            <a:r>
              <a:rPr lang="en-US" sz="2000" dirty="0" err="1"/>
              <a:t>memoize</a:t>
            </a:r>
            <a:r>
              <a:rPr lang="en-US" sz="2000" dirty="0"/>
              <a:t> an expensive calculation, avoiding </a:t>
            </a:r>
            <a:r>
              <a:rPr lang="en-US" sz="2000" dirty="0" err="1"/>
              <a:t>recomputation</a:t>
            </a:r>
            <a:r>
              <a:rPr lang="en-US" sz="2000" dirty="0"/>
              <a:t> on every render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43" y="2547256"/>
            <a:ext cx="6274308" cy="3585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97" y="3601053"/>
            <a:ext cx="3893417" cy="21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2458</TotalTime>
  <Words>510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Performance Optimization</vt:lpstr>
      <vt:lpstr>React Performance Principles</vt:lpstr>
      <vt:lpstr>Minimize Component Re-Renders</vt:lpstr>
      <vt:lpstr>React.memo</vt:lpstr>
      <vt:lpstr>useCallback Hook</vt:lpstr>
      <vt:lpstr>useMemo Hook</vt:lpstr>
      <vt:lpstr>Lazy Loading</vt:lpstr>
      <vt:lpstr>Lazy Loading (Example)</vt:lpstr>
      <vt:lpstr>Virtualization</vt:lpstr>
      <vt:lpstr>Virtualization (Example)</vt:lpstr>
      <vt:lpstr>State Management</vt:lpstr>
      <vt:lpstr>Proper Use of Key Prop</vt:lpstr>
      <vt:lpstr>Key Prop (Example)</vt:lpstr>
      <vt:lpstr>Network Performance</vt:lpstr>
      <vt:lpstr>Image Optimization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2349</cp:revision>
  <dcterms:created xsi:type="dcterms:W3CDTF">2024-06-04T12:12:11Z</dcterms:created>
  <dcterms:modified xsi:type="dcterms:W3CDTF">2024-08-21T09:19:49Z</dcterms:modified>
</cp:coreProperties>
</file>