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306" r:id="rId2"/>
    <p:sldId id="256" r:id="rId3"/>
    <p:sldId id="307" r:id="rId4"/>
    <p:sldId id="308" r:id="rId5"/>
    <p:sldId id="309" r:id="rId6"/>
    <p:sldId id="310" r:id="rId7"/>
    <p:sldId id="311" r:id="rId8"/>
    <p:sldId id="312" r:id="rId9"/>
    <p:sldId id="313" r:id="rId10"/>
    <p:sldId id="314" r:id="rId11"/>
    <p:sldId id="28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82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144" autoAdjust="0"/>
  </p:normalViewPr>
  <p:slideViewPr>
    <p:cSldViewPr snapToGrid="0">
      <p:cViewPr varScale="1">
        <p:scale>
          <a:sx n="64" d="100"/>
          <a:sy n="64" d="100"/>
        </p:scale>
        <p:origin x="96" y="10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04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559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4486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5808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2369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7235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9817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357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215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640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431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629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670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607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651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48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BC16189-7D29-404B-BEFD-9A46023C296E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075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  <p:sldLayoutId id="2147483730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Javascript? Why!. Understand why it is worthwhile to… | by Egon Fiedler |  Geek Culture | Medi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8037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2624551" cy="549234"/>
          </a:xfr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Importance</a:t>
            </a:r>
            <a:endParaRPr lang="en-US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677833" y="1331180"/>
            <a:ext cx="3021596" cy="4001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Ensures Correct Evaluation</a:t>
            </a:r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1484311" y="2216572"/>
            <a:ext cx="1923907" cy="561109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b="1" dirty="0" smtClean="0">
                <a:solidFill>
                  <a:srgbClr val="0070C0"/>
                </a:solidFill>
              </a:rPr>
              <a:t>Example</a:t>
            </a:r>
            <a:endParaRPr lang="en-US" sz="2800" b="1" dirty="0">
              <a:solidFill>
                <a:srgbClr val="0070C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7833" y="2885702"/>
            <a:ext cx="8007532" cy="33963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45135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5675" y="1252537"/>
            <a:ext cx="5200650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334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238941" y="774058"/>
            <a:ext cx="2540877" cy="498764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lnSpcReduction="100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b="1" dirty="0" smtClean="0">
                <a:solidFill>
                  <a:srgbClr val="0282EB"/>
                </a:solidFill>
              </a:rPr>
              <a:t>About today…</a:t>
            </a:r>
            <a:endParaRPr lang="en-US" sz="2800" dirty="0">
              <a:solidFill>
                <a:srgbClr val="0282EB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097208" y="2164101"/>
            <a:ext cx="1519601" cy="3974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sz="2000" b="1" dirty="0" smtClean="0"/>
              <a:t>Addition</a:t>
            </a:r>
            <a:endParaRPr lang="en-US" sz="20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729073" y="4548251"/>
            <a:ext cx="2766509" cy="4156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342900" indent="-3429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742950" indent="-28575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1430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6002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0574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25146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6pPr>
            <a:lvl7pPr marL="29718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7pPr>
            <a:lvl8pPr marL="34290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8pPr>
            <a:lvl9pPr marL="38862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9pPr>
          </a:lstStyle>
          <a:p>
            <a:r>
              <a:rPr lang="en-US" dirty="0"/>
              <a:t>Order of Operations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729073" y="1654897"/>
            <a:ext cx="2992141" cy="3863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/>
              <a:t>Arithmetic Operations</a:t>
            </a:r>
            <a:endParaRPr lang="en-US" sz="20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097208" y="2587113"/>
            <a:ext cx="1852110" cy="3974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sz="2000" b="1" dirty="0" smtClean="0"/>
              <a:t>Subtraction</a:t>
            </a:r>
            <a:endParaRPr lang="en-US" sz="2000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097208" y="3010125"/>
            <a:ext cx="2125242" cy="3974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sz="2000" b="1" dirty="0" smtClean="0"/>
              <a:t>Multiplication</a:t>
            </a:r>
            <a:endParaRPr lang="en-US" sz="2000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4097208" y="3466965"/>
            <a:ext cx="1519601" cy="3974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sz="2000" b="1" dirty="0" smtClean="0"/>
              <a:t>Division</a:t>
            </a:r>
            <a:endParaRPr lang="en-US" sz="2000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4097208" y="3923805"/>
            <a:ext cx="1365221" cy="3974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342900" indent="-3429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742950" indent="-28575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1430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6002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0574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25146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6pPr>
            <a:lvl7pPr marL="29718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7pPr>
            <a:lvl8pPr marL="34290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8pPr>
            <a:lvl9pPr marL="38862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9pPr>
          </a:lstStyle>
          <a:p>
            <a:r>
              <a:rPr lang="en-US" dirty="0"/>
              <a:t>Modulo</a:t>
            </a:r>
          </a:p>
        </p:txBody>
      </p:sp>
    </p:spTree>
    <p:extLst>
      <p:ext uri="{BB962C8B-B14F-4D97-AF65-F5344CB8AC3E}">
        <p14:creationId xmlns:p14="http://schemas.microsoft.com/office/powerpoint/2010/main" val="2179671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0"/>
                            </p:stCondLst>
                            <p:childTnLst>
                              <p:par>
                                <p:cTn id="3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6000"/>
                            </p:stCondLst>
                            <p:childTnLst>
                              <p:par>
                                <p:cTn id="3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6" grpId="0"/>
      <p:bldP spid="10" grpId="0"/>
      <p:bldP spid="11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4643357" cy="549234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282EB"/>
                </a:solidFill>
              </a:rPr>
              <a:t>Arithmetic Operations</a:t>
            </a:r>
          </a:p>
        </p:txBody>
      </p:sp>
      <p:sp>
        <p:nvSpPr>
          <p:cNvPr id="4" name="Rectangle 3"/>
          <p:cNvSpPr/>
          <p:nvPr/>
        </p:nvSpPr>
        <p:spPr>
          <a:xfrm>
            <a:off x="1640107" y="1771794"/>
            <a:ext cx="1984839" cy="40011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Addition (+)</a:t>
            </a:r>
          </a:p>
        </p:txBody>
      </p:sp>
      <p:sp>
        <p:nvSpPr>
          <p:cNvPr id="5" name="Rectangle 4"/>
          <p:cNvSpPr/>
          <p:nvPr/>
        </p:nvSpPr>
        <p:spPr>
          <a:xfrm>
            <a:off x="1640108" y="2307376"/>
            <a:ext cx="1984838" cy="40011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tx1"/>
                </a:solidFill>
              </a:rPr>
              <a:t>Subtraction (-)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640108" y="2854833"/>
            <a:ext cx="1984839" cy="40011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tx1"/>
                </a:solidFill>
              </a:rPr>
              <a:t>Multiplication (*)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640108" y="3402290"/>
            <a:ext cx="1984838" cy="40011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tx1"/>
                </a:solidFill>
              </a:rPr>
              <a:t>Division (/)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640108" y="3949747"/>
            <a:ext cx="1984838" cy="4001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tx1"/>
                </a:solidFill>
              </a:rPr>
              <a:t>Modulo (%)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8088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1"/>
            <a:ext cx="3883336" cy="549234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282EB"/>
                </a:solidFill>
              </a:rPr>
              <a:t>Addition Example</a:t>
            </a:r>
            <a:endParaRPr lang="en-US" b="1" dirty="0">
              <a:solidFill>
                <a:srgbClr val="0282EB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7620" y="2223562"/>
            <a:ext cx="8340625" cy="278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505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4334597" cy="549234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282EB"/>
                </a:solidFill>
              </a:rPr>
              <a:t>Subtraction Example</a:t>
            </a:r>
            <a:endParaRPr lang="en-US" b="1" dirty="0">
              <a:solidFill>
                <a:srgbClr val="0282EB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5434" y="2225632"/>
            <a:ext cx="8379293" cy="2750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167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4773985" cy="549234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282EB"/>
                </a:solidFill>
              </a:rPr>
              <a:t>Multiplication Example</a:t>
            </a:r>
            <a:endParaRPr lang="en-US" b="1" dirty="0">
              <a:solidFill>
                <a:srgbClr val="0282EB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2204" y="2237630"/>
            <a:ext cx="8220570" cy="2709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500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1"/>
            <a:ext cx="3812084" cy="549234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282EB"/>
                </a:solidFill>
              </a:rPr>
              <a:t>Division Example</a:t>
            </a:r>
            <a:endParaRPr lang="en-US" b="1" dirty="0">
              <a:solidFill>
                <a:srgbClr val="0282EB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9319" y="2315998"/>
            <a:ext cx="8144076" cy="2517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280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1"/>
            <a:ext cx="3610202" cy="549234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282EB"/>
                </a:solidFill>
              </a:rPr>
              <a:t>Modulo Example</a:t>
            </a:r>
            <a:endParaRPr lang="en-US" b="1" dirty="0">
              <a:solidFill>
                <a:srgbClr val="0282EB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0732" y="2356324"/>
            <a:ext cx="7807013" cy="2500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178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4156468" cy="549234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282EB"/>
                </a:solidFill>
              </a:rPr>
              <a:t>Order of Operations</a:t>
            </a:r>
          </a:p>
        </p:txBody>
      </p:sp>
      <p:sp>
        <p:nvSpPr>
          <p:cNvPr id="4" name="Rectangle 3"/>
          <p:cNvSpPr/>
          <p:nvPr/>
        </p:nvSpPr>
        <p:spPr>
          <a:xfrm>
            <a:off x="6442348" y="813340"/>
            <a:ext cx="3271667" cy="461665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PEMDAS/BODMAS Rule</a:t>
            </a:r>
          </a:p>
        </p:txBody>
      </p:sp>
      <p:sp>
        <p:nvSpPr>
          <p:cNvPr id="5" name="Rectangle 4"/>
          <p:cNvSpPr/>
          <p:nvPr/>
        </p:nvSpPr>
        <p:spPr>
          <a:xfrm>
            <a:off x="1726118" y="1795543"/>
            <a:ext cx="516488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P/B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36655" y="1807418"/>
            <a:ext cx="2472152" cy="36933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 smtClean="0"/>
              <a:t>Parentheses / Brackets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726118" y="2915383"/>
            <a:ext cx="543739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E/O</a:t>
            </a:r>
          </a:p>
        </p:txBody>
      </p:sp>
      <p:sp>
        <p:nvSpPr>
          <p:cNvPr id="8" name="Rectangle 7"/>
          <p:cNvSpPr/>
          <p:nvPr/>
        </p:nvSpPr>
        <p:spPr>
          <a:xfrm>
            <a:off x="2248530" y="2927258"/>
            <a:ext cx="2472152" cy="36933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 smtClean="0"/>
              <a:t>Exponents / Orders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726118" y="4114791"/>
            <a:ext cx="529312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MD</a:t>
            </a:r>
          </a:p>
        </p:txBody>
      </p:sp>
      <p:sp>
        <p:nvSpPr>
          <p:cNvPr id="10" name="Rectangle 9"/>
          <p:cNvSpPr/>
          <p:nvPr/>
        </p:nvSpPr>
        <p:spPr>
          <a:xfrm>
            <a:off x="2248530" y="4138541"/>
            <a:ext cx="2472152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dirty="0" smtClean="0"/>
              <a:t>Multiplication + Division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726118" y="5302324"/>
            <a:ext cx="457176" cy="369332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183294" y="5314199"/>
            <a:ext cx="2537388" cy="369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 smtClean="0"/>
              <a:t>Addition + Subtraction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736493" y="1776640"/>
            <a:ext cx="60867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First, perform operations inside parentheses or brackets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8154" y="2322529"/>
            <a:ext cx="3382625" cy="414728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5" name="Rectangle 14"/>
          <p:cNvSpPr/>
          <p:nvPr/>
        </p:nvSpPr>
        <p:spPr>
          <a:xfrm>
            <a:off x="4724618" y="2927258"/>
            <a:ext cx="518456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Next, evaluate exponents (or powers) and roots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736493" y="4123152"/>
            <a:ext cx="63578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Then, perform multiplication and division from left to right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732557" y="5302324"/>
            <a:ext cx="63105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Finally, perform addition and subtraction from left to right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9857" y="3480796"/>
            <a:ext cx="3228418" cy="467463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8918" y="4698155"/>
            <a:ext cx="3706867" cy="41187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36655" y="5855733"/>
            <a:ext cx="3499127" cy="422811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584117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250"/>
                            </p:stCondLst>
                            <p:childTnLst>
                              <p:par>
                                <p:cTn id="36" presetID="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500"/>
                            </p:stCondLst>
                            <p:childTnLst>
                              <p:par>
                                <p:cTn id="6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/>
      <p:bldP spid="15" grpId="0"/>
      <p:bldP spid="16" grpId="0"/>
      <p:bldP spid="17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502</TotalTime>
  <Words>99</Words>
  <Application>Microsoft Office PowerPoint</Application>
  <PresentationFormat>Widescreen</PresentationFormat>
  <Paragraphs>36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Corbel</vt:lpstr>
      <vt:lpstr>Wingdings</vt:lpstr>
      <vt:lpstr>Wingdings 3</vt:lpstr>
      <vt:lpstr>Parallax</vt:lpstr>
      <vt:lpstr>PowerPoint Presentation</vt:lpstr>
      <vt:lpstr>PowerPoint Presentation</vt:lpstr>
      <vt:lpstr>Arithmetic Operations</vt:lpstr>
      <vt:lpstr>Addition Example</vt:lpstr>
      <vt:lpstr>Subtraction Example</vt:lpstr>
      <vt:lpstr>Multiplication Example</vt:lpstr>
      <vt:lpstr>Division Example</vt:lpstr>
      <vt:lpstr>Modulo Example</vt:lpstr>
      <vt:lpstr>Order of Operations</vt:lpstr>
      <vt:lpstr>Importance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JavaScript, Alerts, and Data Types</dc:title>
  <dc:creator>Muhammad Ahmed Saeed</dc:creator>
  <cp:lastModifiedBy>Muhammad Ahmed Saeed</cp:lastModifiedBy>
  <cp:revision>435</cp:revision>
  <dcterms:created xsi:type="dcterms:W3CDTF">2024-06-04T12:12:11Z</dcterms:created>
  <dcterms:modified xsi:type="dcterms:W3CDTF">2024-08-15T05:26:07Z</dcterms:modified>
</cp:coreProperties>
</file>