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07" r:id="rId4"/>
    <p:sldId id="308" r:id="rId5"/>
    <p:sldId id="309" r:id="rId6"/>
    <p:sldId id="310" r:id="rId7"/>
    <p:sldId id="311" r:id="rId8"/>
    <p:sldId id="312" r:id="rId9"/>
    <p:sldId id="284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55" y="270843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9513" y="3663434"/>
            <a:ext cx="6564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add an element to the beginning of an array?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9513" y="4322410"/>
            <a:ext cx="7260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method is used to remove the last element from an array?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9513" y="4966806"/>
            <a:ext cx="3676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will </a:t>
            </a:r>
            <a:r>
              <a:rPr lang="en-US" sz="2000" dirty="0" err="1"/>
              <a:t>array.length</a:t>
            </a:r>
            <a:r>
              <a:rPr lang="en-US" sz="2000" dirty="0"/>
              <a:t> return?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44" y="723468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1670" y="3160114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70" y="3680814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31670" y="4201514"/>
            <a:ext cx="82952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77222" y="3197638"/>
            <a:ext cx="4169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an array of your favorite books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7222" y="3680814"/>
            <a:ext cx="47981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Add two more books to the end of the 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77222" y="4204586"/>
            <a:ext cx="4094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Remove the first book from the array</a:t>
            </a:r>
          </a:p>
        </p:txBody>
      </p:sp>
    </p:spTree>
    <p:extLst>
      <p:ext uri="{BB962C8B-B14F-4D97-AF65-F5344CB8AC3E}">
        <p14:creationId xmlns:p14="http://schemas.microsoft.com/office/powerpoint/2010/main" val="31046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4044" y="2101934"/>
            <a:ext cx="2766509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b="0" dirty="0" smtClean="0"/>
              <a:t>Adding element</a:t>
            </a:r>
            <a:endParaRPr lang="en-US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84044" y="1631146"/>
            <a:ext cx="2493377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JavaScript Arrays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84044" y="2602047"/>
            <a:ext cx="2766509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b="0" dirty="0" smtClean="0"/>
              <a:t>More about Arrays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643357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Introduction to Arrays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4311" y="1759919"/>
            <a:ext cx="1757654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24099" y="1772181"/>
            <a:ext cx="8000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Arrays are data structures used to store multiple values in a single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11" y="2378524"/>
            <a:ext cx="175765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1965" y="2416968"/>
            <a:ext cx="5408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let </a:t>
            </a:r>
            <a:r>
              <a:rPr lang="en-US" sz="2000" dirty="0" err="1"/>
              <a:t>arrayName</a:t>
            </a:r>
            <a:r>
              <a:rPr lang="en-US" sz="2000" dirty="0"/>
              <a:t> = [element1, element2, element3];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4311" y="3009004"/>
            <a:ext cx="175765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Characteristics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04032" y="3525581"/>
            <a:ext cx="3334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Arrays are zero-indexed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4032" y="3981498"/>
            <a:ext cx="4308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Arrays can hold different data types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04032" y="4447548"/>
            <a:ext cx="3334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Arrays are dynamic in size</a:t>
            </a:r>
          </a:p>
        </p:txBody>
      </p:sp>
    </p:spTree>
    <p:extLst>
      <p:ext uri="{BB962C8B-B14F-4D97-AF65-F5344CB8AC3E}">
        <p14:creationId xmlns:p14="http://schemas.microsoft.com/office/powerpoint/2010/main" val="29680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337071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Creating Arrays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4311" y="1759919"/>
            <a:ext cx="2161414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Empty </a:t>
            </a:r>
            <a:r>
              <a:rPr lang="en-US" sz="2000" dirty="0" smtClean="0">
                <a:solidFill>
                  <a:schemeClr val="tx1"/>
                </a:solidFill>
              </a:rPr>
              <a:t>array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2334" y="2344548"/>
            <a:ext cx="2237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let </a:t>
            </a:r>
            <a:r>
              <a:rPr lang="en-US" sz="2000" dirty="0" err="1"/>
              <a:t>emptyArray</a:t>
            </a:r>
            <a:r>
              <a:rPr lang="en-US" sz="2000" dirty="0"/>
              <a:t> = [];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11" y="3184766"/>
            <a:ext cx="216141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With initial </a:t>
            </a:r>
            <a:r>
              <a:rPr lang="en-US" sz="2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2334" y="3750924"/>
            <a:ext cx="4366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let fruits = ["apple", "banana", "cherry"];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4311" y="4565986"/>
            <a:ext cx="216141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new Array()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2334" y="5132144"/>
            <a:ext cx="3579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let numbers = new Array(1, 2, 3);</a:t>
            </a:r>
          </a:p>
        </p:txBody>
      </p:sp>
    </p:spTree>
    <p:extLst>
      <p:ext uri="{BB962C8B-B14F-4D97-AF65-F5344CB8AC3E}">
        <p14:creationId xmlns:p14="http://schemas.microsoft.com/office/powerpoint/2010/main" val="2727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  <p:bldP spid="11" grpId="0"/>
      <p:bldP spid="12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85801"/>
            <a:ext cx="5367751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Accessing Array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4311" y="1759919"/>
            <a:ext cx="2161414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Access by index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4311" y="3038924"/>
            <a:ext cx="216141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Modify elements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87265" y="2284803"/>
            <a:ext cx="2650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firstFruit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fruits[0];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7265" y="3594421"/>
            <a:ext cx="2650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fruits[1] = "blueberry";</a:t>
            </a:r>
          </a:p>
        </p:txBody>
      </p:sp>
    </p:spTree>
    <p:extLst>
      <p:ext uri="{BB962C8B-B14F-4D97-AF65-F5344CB8AC3E}">
        <p14:creationId xmlns:p14="http://schemas.microsoft.com/office/powerpoint/2010/main" val="260996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785943" y="435547"/>
            <a:ext cx="3783757" cy="107575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85801"/>
            <a:ext cx="5475290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Adding Elements to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4311" y="1759919"/>
            <a:ext cx="203358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push()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66565" y="2359352"/>
            <a:ext cx="2287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fruits.push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("date");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6565" y="3683724"/>
            <a:ext cx="2757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fruits.unshift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("apricot");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4311" y="3194311"/>
            <a:ext cx="203358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dirty="0" err="1" smtClean="0">
                <a:solidFill>
                  <a:schemeClr val="tx1"/>
                </a:solidFill>
              </a:rPr>
              <a:t>unshift</a:t>
            </a:r>
            <a:r>
              <a:rPr lang="en-US" sz="2000" dirty="0" smtClean="0">
                <a:solidFill>
                  <a:schemeClr val="tx1"/>
                </a:solidFill>
              </a:rPr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4311" y="4500784"/>
            <a:ext cx="203358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dirty="0" smtClean="0">
                <a:solidFill>
                  <a:schemeClr val="tx1"/>
                </a:solidFill>
              </a:rPr>
              <a:t>array index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507" y="1759919"/>
            <a:ext cx="4172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Adds elements to the end of the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87544" y="926960"/>
            <a:ext cx="342754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["apple", "blueberry", "</a:t>
            </a:r>
            <a:r>
              <a:rPr lang="en-US" sz="2000" dirty="0" smtClean="0"/>
              <a:t>cherry“]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7887543" y="527582"/>
            <a:ext cx="147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Fruits Array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49507" y="3181908"/>
            <a:ext cx="4833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Adds elements to the beginning of the array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9507" y="4488405"/>
            <a:ext cx="4868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Adds or replaces elements at specific indices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66565" y="5052571"/>
            <a:ext cx="1837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fruits[5] = "fig";</a:t>
            </a:r>
          </a:p>
        </p:txBody>
      </p:sp>
    </p:spTree>
    <p:extLst>
      <p:ext uri="{BB962C8B-B14F-4D97-AF65-F5344CB8AC3E}">
        <p14:creationId xmlns:p14="http://schemas.microsoft.com/office/powerpoint/2010/main" val="234568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3" grpId="0"/>
      <p:bldP spid="7" grpId="0" animBg="1"/>
      <p:bldP spid="8" grpId="0" animBg="1"/>
      <p:bldP spid="4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110138" y="1449175"/>
            <a:ext cx="4748957" cy="107575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685801"/>
            <a:ext cx="6592142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Removing Elements from </a:t>
            </a:r>
            <a:r>
              <a:rPr lang="en-US" b="1" dirty="0" smtClean="0">
                <a:solidFill>
                  <a:srgbClr val="0282EB"/>
                </a:solidFill>
              </a:rPr>
              <a:t>Arrays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200" y="2790998"/>
            <a:ext cx="157638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dirty="0" smtClean="0">
                <a:solidFill>
                  <a:schemeClr val="tx1"/>
                </a:solidFill>
              </a:rPr>
              <a:t>pop()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28454" y="3390431"/>
            <a:ext cx="2879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let </a:t>
            </a:r>
            <a:r>
              <a:rPr lang="en-US" sz="2000" dirty="0" err="1" smtClean="0"/>
              <a:t>lastFruit</a:t>
            </a:r>
            <a:r>
              <a:rPr lang="en-US" sz="2000" dirty="0" smtClean="0"/>
              <a:t> = </a:t>
            </a:r>
            <a:r>
              <a:rPr lang="en-US" sz="2000" dirty="0" err="1" smtClean="0"/>
              <a:t>fruits.pop</a:t>
            </a:r>
            <a:r>
              <a:rPr lang="en-US" sz="2000" dirty="0" smtClean="0"/>
              <a:t>()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8454" y="4714803"/>
            <a:ext cx="3087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let </a:t>
            </a:r>
            <a:r>
              <a:rPr lang="en-US" sz="2000" dirty="0" err="1" smtClean="0"/>
              <a:t>firstFruit</a:t>
            </a:r>
            <a:r>
              <a:rPr lang="en-US" sz="2000" dirty="0" smtClean="0"/>
              <a:t> = </a:t>
            </a:r>
            <a:r>
              <a:rPr lang="en-US" sz="2000" dirty="0" err="1" smtClean="0"/>
              <a:t>fruits.shift</a:t>
            </a:r>
            <a:r>
              <a:rPr lang="en-US" sz="2000" dirty="0" smtClean="0"/>
              <a:t>();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200" y="4225390"/>
            <a:ext cx="157638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dirty="0" smtClean="0">
                <a:solidFill>
                  <a:schemeClr val="tx1"/>
                </a:solidFill>
              </a:rPr>
              <a:t>shift()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2589" y="2790218"/>
            <a:ext cx="4201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Removes the last element of the array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310775" y="1935562"/>
            <a:ext cx="429432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["</a:t>
            </a:r>
            <a:r>
              <a:rPr lang="en-US" sz="2000" dirty="0"/>
              <a:t>apple", "blueberry", "cherry", "</a:t>
            </a:r>
            <a:r>
              <a:rPr lang="en-US" sz="2000" dirty="0" smtClean="0"/>
              <a:t>date"]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639927" y="2535170"/>
            <a:ext cx="147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Fruits Array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6058" y="4225390"/>
            <a:ext cx="4244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Removes the first element of the array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7212022" y="1511125"/>
            <a:ext cx="147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Fruits Array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3" grpId="0"/>
      <p:bldP spid="7" grpId="0" animBg="1"/>
      <p:bldP spid="4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614243" y="1459417"/>
            <a:ext cx="6222157" cy="107575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685801"/>
            <a:ext cx="3200400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Array Methods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200" y="2790998"/>
            <a:ext cx="157638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36813" y="3317876"/>
            <a:ext cx="2528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let size = </a:t>
            </a:r>
            <a:r>
              <a:rPr lang="en-US" sz="2000" dirty="0" err="1"/>
              <a:t>fruits.length</a:t>
            </a:r>
            <a:r>
              <a:rPr lang="en-US" sz="2000" dirty="0"/>
              <a:t>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2617" y="4345401"/>
            <a:ext cx="3874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let index = </a:t>
            </a:r>
            <a:r>
              <a:rPr lang="en-US" sz="2000" dirty="0" err="1"/>
              <a:t>fruits.indexOf</a:t>
            </a:r>
            <a:r>
              <a:rPr lang="en-US" sz="2000" dirty="0"/>
              <a:t>("cherry");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200" y="3901097"/>
            <a:ext cx="157638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indexOf</a:t>
            </a:r>
            <a:r>
              <a:rPr lang="en-US" sz="2000" dirty="0"/>
              <a:t>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2589" y="2790218"/>
            <a:ext cx="4854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Returns the number of elements in the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4880" y="1945804"/>
            <a:ext cx="586912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["</a:t>
            </a:r>
            <a:r>
              <a:rPr lang="en-US" sz="2000" dirty="0"/>
              <a:t>apricot", "apple", "blueberry", "cherry", "date", "fig</a:t>
            </a:r>
            <a:r>
              <a:rPr lang="en-US" sz="2000" dirty="0" smtClean="0"/>
              <a:t>"]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639927" y="2535170"/>
            <a:ext cx="147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Fruits Array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6058" y="3901097"/>
            <a:ext cx="5921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Returns the index of the first occurrence of an element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716127" y="1521367"/>
            <a:ext cx="147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Fruits Array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46200" y="4988606"/>
            <a:ext cx="157638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includes()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16058" y="4988606"/>
            <a:ext cx="5097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Checks if an array contains a specified element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5213" y="5454379"/>
            <a:ext cx="4591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let </a:t>
            </a:r>
            <a:r>
              <a:rPr lang="en-US" sz="2000" dirty="0" err="1"/>
              <a:t>hasBanana</a:t>
            </a:r>
            <a:r>
              <a:rPr lang="en-US" sz="2000" dirty="0"/>
              <a:t> = </a:t>
            </a:r>
            <a:r>
              <a:rPr lang="en-US" sz="2000" dirty="0" err="1"/>
              <a:t>fruits.includes</a:t>
            </a:r>
            <a:r>
              <a:rPr lang="en-US" sz="2000" dirty="0"/>
              <a:t>("banana");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3" grpId="0"/>
      <p:bldP spid="7" grpId="0" animBg="1"/>
      <p:bldP spid="4" grpId="0"/>
      <p:bldP spid="14" grpId="0"/>
      <p:bldP spid="15" grpId="0" animBg="1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578</TotalTime>
  <Words>355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3</vt:lpstr>
      <vt:lpstr>Parallax</vt:lpstr>
      <vt:lpstr>PowerPoint Presentation</vt:lpstr>
      <vt:lpstr>PowerPoint Presentation</vt:lpstr>
      <vt:lpstr>Introduction to Arrays</vt:lpstr>
      <vt:lpstr>Creating Arrays</vt:lpstr>
      <vt:lpstr>Accessing Array Elements</vt:lpstr>
      <vt:lpstr>Adding Elements to Arrays</vt:lpstr>
      <vt:lpstr>Removing Elements from Arrays</vt:lpstr>
      <vt:lpstr>Array 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578</cp:revision>
  <dcterms:created xsi:type="dcterms:W3CDTF">2024-06-04T12:12:11Z</dcterms:created>
  <dcterms:modified xsi:type="dcterms:W3CDTF">2024-08-15T08:47:12Z</dcterms:modified>
</cp:coreProperties>
</file>