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24" r:id="rId4"/>
    <p:sldId id="313" r:id="rId5"/>
    <p:sldId id="318" r:id="rId6"/>
    <p:sldId id="319" r:id="rId7"/>
    <p:sldId id="320" r:id="rId8"/>
    <p:sldId id="321" r:id="rId9"/>
    <p:sldId id="322" r:id="rId10"/>
    <p:sldId id="323" r:id="rId11"/>
    <p:sldId id="284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144" autoAdjust="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76" y="794349"/>
            <a:ext cx="3058824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Return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2676" y="1724833"/>
            <a:ext cx="177644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Definition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5700" y="2216011"/>
            <a:ext cx="176342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9124" y="1718293"/>
            <a:ext cx="72894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The value a function returns to the caller using the return statement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8064" y="4209911"/>
            <a:ext cx="176342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2616121"/>
            <a:ext cx="3467100" cy="1390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4610159"/>
            <a:ext cx="3467100" cy="180168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862150" y="4610021"/>
            <a:ext cx="1763424" cy="1491642"/>
            <a:chOff x="7766989" y="5137758"/>
            <a:chExt cx="1763424" cy="1491642"/>
          </a:xfrm>
        </p:grpSpPr>
        <p:sp>
          <p:nvSpPr>
            <p:cNvPr id="18" name="Rounded Rectangle 17"/>
            <p:cNvSpPr/>
            <p:nvPr/>
          </p:nvSpPr>
          <p:spPr>
            <a:xfrm>
              <a:off x="7766989" y="5537868"/>
              <a:ext cx="1763424" cy="10915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66989" y="5137758"/>
              <a:ext cx="1763424" cy="40011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Output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05363" y="5614992"/>
              <a:ext cx="4475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</a:rPr>
                <a:t>?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42" y="2493113"/>
            <a:ext cx="3901130" cy="29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755" y="270843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19513" y="3663434"/>
            <a:ext cx="2541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a function?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9513" y="4322410"/>
            <a:ext cx="5968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define and call a function in JavaScript?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9513" y="4966806"/>
            <a:ext cx="4761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are parameters and return values?</a:t>
            </a:r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42" y="244422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0070" y="3045814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0070" y="3635272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075622" y="3083338"/>
            <a:ext cx="7506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Create a function that takes two numbers and returns their difference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1652" y="3690946"/>
            <a:ext cx="6709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Call the function with different sets of arguments and log the results</a:t>
            </a:r>
          </a:p>
        </p:txBody>
      </p:sp>
    </p:spTree>
    <p:extLst>
      <p:ext uri="{BB962C8B-B14F-4D97-AF65-F5344CB8AC3E}">
        <p14:creationId xmlns:p14="http://schemas.microsoft.com/office/powerpoint/2010/main" val="31046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84044" y="2101934"/>
            <a:ext cx="3183356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Function parameters</a:t>
            </a:r>
            <a:endParaRPr lang="en-US" sz="24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84044" y="1631146"/>
            <a:ext cx="2766509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Functions</a:t>
            </a:r>
            <a:endParaRPr lang="en-US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84044" y="2602047"/>
            <a:ext cx="2766509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Return statement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1143" y="5776685"/>
            <a:ext cx="4354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FUNCTIONS</a:t>
            </a:r>
            <a:endParaRPr lang="en-US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76" y="794349"/>
            <a:ext cx="5230524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Introduction to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0477" y="1929821"/>
            <a:ext cx="153482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3728" y="2576416"/>
            <a:ext cx="1470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Fruits Array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35300" y="1966790"/>
            <a:ext cx="7124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function is a block of code designed to perform a particular task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00477" y="2576414"/>
            <a:ext cx="15348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Key Point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35301" y="2581114"/>
            <a:ext cx="5943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Functions are executed when they are called (invoked)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3668712"/>
            <a:ext cx="3860590" cy="12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880" y="798344"/>
            <a:ext cx="2490953" cy="5492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Functions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5328" y="2837673"/>
            <a:ext cx="1470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Fruits Array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3189" y="2260535"/>
            <a:ext cx="4161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</a:pPr>
            <a:r>
              <a:rPr lang="en-US" sz="2000" dirty="0"/>
              <a:t>Write code once, use it multiple times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3676" y="2248291"/>
            <a:ext cx="177644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Reusability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3676" y="2837673"/>
            <a:ext cx="177644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Maintainability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03676" y="3427055"/>
            <a:ext cx="1776448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Modularity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3676" y="4016437"/>
            <a:ext cx="177644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Abstraction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73189" y="2837673"/>
            <a:ext cx="3881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</a:pPr>
            <a:r>
              <a:rPr lang="en-US" sz="2000" dirty="0"/>
              <a:t>Easier to manage and update code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73189" y="3414811"/>
            <a:ext cx="5621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</a:pPr>
            <a:r>
              <a:rPr lang="en-US" sz="2000" dirty="0"/>
              <a:t>Breaks down complex problems into simpler pieces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9627" y="4013645"/>
            <a:ext cx="5621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</a:pPr>
            <a:r>
              <a:rPr lang="en-US" sz="2000" dirty="0"/>
              <a:t>Hides complex logic and provides a simple interface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34" y="136998"/>
            <a:ext cx="2920205" cy="18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3" grpId="0" animBg="1"/>
      <p:bldP spid="14" grpId="0" animBg="1"/>
      <p:bldP spid="15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76" y="794349"/>
            <a:ext cx="3961652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Creating Functions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71589" y="3789978"/>
            <a:ext cx="3297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</a:pPr>
            <a:r>
              <a:rPr lang="en-US" sz="2000" dirty="0"/>
              <a:t>Keyword to define a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2076" y="3777734"/>
            <a:ext cx="177644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function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2076" y="4252816"/>
            <a:ext cx="177644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greet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02076" y="4740598"/>
            <a:ext cx="1776448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Parenthesis ( 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02076" y="5228380"/>
            <a:ext cx="1776448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Curly braces { }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471589" y="4252816"/>
            <a:ext cx="1824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</a:pPr>
            <a:r>
              <a:rPr lang="en-US" sz="2000" dirty="0"/>
              <a:t>Function name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71589" y="4728354"/>
            <a:ext cx="39071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</a:pPr>
            <a:r>
              <a:rPr lang="en-US" sz="2000" dirty="0" smtClean="0"/>
              <a:t>Used </a:t>
            </a:r>
            <a:r>
              <a:rPr lang="en-US" sz="2000" dirty="0"/>
              <a:t>to include parameters (if any)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88027" y="5225588"/>
            <a:ext cx="2950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</a:pPr>
            <a:r>
              <a:rPr lang="en-US" sz="2000" dirty="0" smtClean="0"/>
              <a:t>Enclose </a:t>
            </a:r>
            <a:r>
              <a:rPr lang="en-US" sz="2000" dirty="0"/>
              <a:t>the function body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1632973"/>
            <a:ext cx="4870450" cy="1609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0" y="4094799"/>
            <a:ext cx="5089534" cy="26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0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3" grpId="0" animBg="1"/>
      <p:bldP spid="14" grpId="0" animBg="1"/>
      <p:bldP spid="15" grpId="0" animBg="1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76" y="794349"/>
            <a:ext cx="3693824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Calling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1776" y="1811277"/>
            <a:ext cx="177644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Syntax</a:t>
            </a:r>
            <a:endParaRPr lang="en-US" sz="2000" dirty="0">
              <a:solidFill>
                <a:srgbClr val="0282E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41776" y="3449739"/>
            <a:ext cx="177644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dirty="0">
              <a:solidFill>
                <a:srgbClr val="0282EB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4800" y="4837776"/>
            <a:ext cx="176342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Output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76" y="2211387"/>
            <a:ext cx="2606891" cy="747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76" y="3849849"/>
            <a:ext cx="1395124" cy="5013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50" y="538720"/>
            <a:ext cx="4870450" cy="160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799" y="5237886"/>
            <a:ext cx="2593867" cy="628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24" y="2697017"/>
            <a:ext cx="3615302" cy="36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76" y="794349"/>
            <a:ext cx="4354224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Function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2676" y="1724833"/>
            <a:ext cx="177644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Definition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22676" y="2478208"/>
            <a:ext cx="177644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Syntax</a:t>
            </a:r>
            <a:endParaRPr lang="en-US" sz="2000" dirty="0">
              <a:solidFill>
                <a:srgbClr val="0282EB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2676" y="4517619"/>
            <a:ext cx="176342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9124" y="1718293"/>
            <a:ext cx="80387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Parameters are placeholders for values (arguments) passed to the function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349" y="2878318"/>
            <a:ext cx="6797352" cy="14371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4" y="4917729"/>
            <a:ext cx="4949825" cy="182457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55455" y="5068848"/>
            <a:ext cx="1763424" cy="1491642"/>
            <a:chOff x="7766989" y="5137758"/>
            <a:chExt cx="1763424" cy="1491642"/>
          </a:xfrm>
        </p:grpSpPr>
        <p:sp>
          <p:nvSpPr>
            <p:cNvPr id="12" name="Rounded Rectangle 11"/>
            <p:cNvSpPr/>
            <p:nvPr/>
          </p:nvSpPr>
          <p:spPr>
            <a:xfrm>
              <a:off x="7766989" y="5537868"/>
              <a:ext cx="1763424" cy="10915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66989" y="5137758"/>
              <a:ext cx="1763424" cy="40011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Output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05363" y="5614992"/>
              <a:ext cx="4475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</a:rPr>
                <a:t>?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32" y="2678263"/>
            <a:ext cx="3178468" cy="27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076" y="794349"/>
            <a:ext cx="4354224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Multiple 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2676" y="1724833"/>
            <a:ext cx="177644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Definition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5700" y="2216011"/>
            <a:ext cx="176342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9124" y="1718293"/>
            <a:ext cx="80387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Parameters are placeholders for values (arguments) passed to the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24" y="2616121"/>
            <a:ext cx="6048051" cy="198782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97476" y="5101660"/>
            <a:ext cx="1763424" cy="1491642"/>
            <a:chOff x="7766989" y="5137758"/>
            <a:chExt cx="1763424" cy="1491642"/>
          </a:xfrm>
        </p:grpSpPr>
        <p:sp>
          <p:nvSpPr>
            <p:cNvPr id="12" name="Rounded Rectangle 11"/>
            <p:cNvSpPr/>
            <p:nvPr/>
          </p:nvSpPr>
          <p:spPr>
            <a:xfrm>
              <a:off x="7766989" y="5537868"/>
              <a:ext cx="1763424" cy="10915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66989" y="5137758"/>
              <a:ext cx="1763424" cy="40011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Output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05363" y="5614992"/>
              <a:ext cx="4475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</a:rPr>
                <a:t>?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175" y="3522947"/>
            <a:ext cx="3237009" cy="34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635</TotalTime>
  <Words>217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Introduction to Functions</vt:lpstr>
      <vt:lpstr>Functions</vt:lpstr>
      <vt:lpstr>Creating Functions</vt:lpstr>
      <vt:lpstr>Calling Functions</vt:lpstr>
      <vt:lpstr>Function Parameters</vt:lpstr>
      <vt:lpstr>Multiple Parameters</vt:lpstr>
      <vt:lpstr>Return Values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658</cp:revision>
  <dcterms:created xsi:type="dcterms:W3CDTF">2024-06-04T12:12:11Z</dcterms:created>
  <dcterms:modified xsi:type="dcterms:W3CDTF">2024-08-15T08:53:01Z</dcterms:modified>
</cp:coreProperties>
</file>