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90" r:id="rId7"/>
    <p:sldId id="289" r:id="rId8"/>
    <p:sldId id="291" r:id="rId9"/>
    <p:sldId id="286" r:id="rId10"/>
    <p:sldId id="29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8" y="7937"/>
            <a:ext cx="2192303" cy="22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2280" y="1866026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PostgresQL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35899" y="2594495"/>
            <a:ext cx="242563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Configuration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35899" y="3106734"/>
            <a:ext cx="398480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Connection with Express.js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5012536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Configuring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40718" y="1599955"/>
            <a:ext cx="3080698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Open the terminal and </a:t>
            </a:r>
            <a:r>
              <a:rPr lang="en-US" sz="2000" dirty="0" smtClean="0"/>
              <a:t>run :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374" y="1577337"/>
            <a:ext cx="2601641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Accessing PostgreSQL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19375" y="2869911"/>
            <a:ext cx="2953334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Creating a New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21" y="2217087"/>
            <a:ext cx="1733842" cy="499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413" y="3408067"/>
            <a:ext cx="2996774" cy="477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419374" y="4027027"/>
            <a:ext cx="2953334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Creating a New User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120" y="4579627"/>
            <a:ext cx="5601293" cy="52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419374" y="5259185"/>
            <a:ext cx="2953334" cy="463063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Granting Privileges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120" y="5802690"/>
            <a:ext cx="5719834" cy="51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898" y="639306"/>
            <a:ext cx="4473274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Setting Up Express.js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30898" y="1515553"/>
            <a:ext cx="2601641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Initial Setup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60360" y="3519663"/>
            <a:ext cx="3305026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Install Express and pg Library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004172" y="4352486"/>
            <a:ext cx="2601641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>
                <a:solidFill>
                  <a:schemeClr val="bg1"/>
                </a:solidFill>
              </a:rPr>
              <a:t>Create app.js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5021" y="2025019"/>
            <a:ext cx="6939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 a new directory for your project: </a:t>
            </a: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myexpressapp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95021" y="2483532"/>
            <a:ext cx="5144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Navigate to the directory: cd myexpressapp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724483" y="2942045"/>
            <a:ext cx="5144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Initialize a new Node.js project: 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-</a:t>
            </a:r>
            <a:r>
              <a:rPr lang="en-US" sz="2000" dirty="0" smtClean="0"/>
              <a:t>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58" y="4112397"/>
            <a:ext cx="2397829" cy="445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70" y="4961580"/>
            <a:ext cx="3572552" cy="12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897" y="639306"/>
            <a:ext cx="719107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00B050"/>
                </a:solidFill>
              </a:rPr>
              <a:t>Connecting Express to PostgreSQL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25649" y="2319703"/>
            <a:ext cx="2601641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Create a Simple Route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30896" y="1293410"/>
            <a:ext cx="3896889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Configure PostgreSQL Connection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95" y="1768196"/>
            <a:ext cx="3055567" cy="204180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49" y="2794488"/>
            <a:ext cx="5150094" cy="2031023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6226470" y="4992565"/>
            <a:ext cx="2038300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Start the Server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68" y="5467351"/>
            <a:ext cx="5320763" cy="88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0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0897" y="639306"/>
            <a:ext cx="484645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00B050"/>
                </a:solidFill>
              </a:rPr>
              <a:t>Testing the Connection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30897" y="2878698"/>
            <a:ext cx="2601641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Test in Browser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530897" y="1293410"/>
            <a:ext cx="3055566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Start Your Express Server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97" y="1768196"/>
            <a:ext cx="1575718" cy="5054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19375" y="3395840"/>
            <a:ext cx="425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Open http://localhost:3000 in your browser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680" y="4069940"/>
            <a:ext cx="5626958" cy="266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2" y="1556001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6938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library is used to connect PostgreSQL with Express.js?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17492" y="1970281"/>
            <a:ext cx="57694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default port number for PostgreSQL?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45034" y="3380683"/>
            <a:ext cx="58246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command initializes a new Node.js project?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6430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953835" y="2480625"/>
            <a:ext cx="801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5432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56224" y="3848280"/>
            <a:ext cx="145109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npm init -y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45033" y="4748338"/>
            <a:ext cx="10197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type of response does the Express.js </a:t>
            </a:r>
            <a:r>
              <a:rPr lang="en-US" sz="2000" dirty="0" smtClean="0"/>
              <a:t>route normally send?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25389" y="5215935"/>
            <a:ext cx="25425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Json</a:t>
            </a:r>
            <a:r>
              <a:rPr lang="en-US" sz="2000" dirty="0" smtClean="0"/>
              <a:t>, html, plain 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912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an express server which confirms connection with PostgreSQL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160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Configuring PostgreSQL</vt:lpstr>
      <vt:lpstr>Setting Up Express.js</vt:lpstr>
      <vt:lpstr>Connecting Express to PostgreSQL</vt:lpstr>
      <vt:lpstr>Testing the Connection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1116</cp:revision>
  <dcterms:created xsi:type="dcterms:W3CDTF">2024-06-06T09:38:49Z</dcterms:created>
  <dcterms:modified xsi:type="dcterms:W3CDTF">2024-08-28T08:42:29Z</dcterms:modified>
</cp:coreProperties>
</file>