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6" r:id="rId3"/>
    <p:sldId id="280" r:id="rId4"/>
    <p:sldId id="279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What is NodeJS Used For? | Extern Lab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6" y="757052"/>
            <a:ext cx="3586451" cy="596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Practical Activity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1196" y="1902967"/>
            <a:ext cx="68085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/>
              <a:t>Task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549235" y="1933745"/>
            <a:ext cx="70816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Use </a:t>
            </a:r>
            <a:r>
              <a:rPr lang="en-US" sz="2000" dirty="0"/>
              <a:t>the </a:t>
            </a:r>
            <a:r>
              <a:rPr lang="en-US" sz="2000" dirty="0" err="1"/>
              <a:t>os</a:t>
            </a:r>
            <a:r>
              <a:rPr lang="en-US" sz="2000" dirty="0"/>
              <a:t> module to get information about the operating system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07" y="2604468"/>
            <a:ext cx="4866309" cy="3653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94" y="3289465"/>
            <a:ext cx="5889256" cy="296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4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38097" y="1800102"/>
            <a:ext cx="451272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0000"/>
              <a:buFont typeface="Wingdings" panose="05000000000000000000" pitchFamily="2" charset="2"/>
              <a:buChar char="q"/>
            </a:pPr>
            <a:r>
              <a:rPr lang="en-US" sz="2400" dirty="0" smtClean="0"/>
              <a:t>Runtime Environment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38099" y="2982692"/>
            <a:ext cx="2778931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0000"/>
              <a:buFont typeface="Wingdings" panose="05000000000000000000" pitchFamily="2" charset="2"/>
              <a:buChar char="q"/>
            </a:pPr>
            <a:r>
              <a:rPr lang="en-US" sz="2400" dirty="0" smtClean="0"/>
              <a:t> Practical Activity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38098" y="2391397"/>
            <a:ext cx="2422672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0000"/>
              <a:buFont typeface="Wingdings" panose="05000000000000000000" pitchFamily="2" charset="2"/>
              <a:buChar char="q"/>
            </a:pPr>
            <a:r>
              <a:rPr lang="en-US" sz="2400" dirty="0" smtClean="0"/>
              <a:t> Core Modules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at Is Node.js and Why You Should Use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5" y="757052"/>
            <a:ext cx="6436530" cy="596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Node.js Runtime Environment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13641" y="2274369"/>
            <a:ext cx="3574640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Operates </a:t>
            </a:r>
            <a:r>
              <a:rPr lang="en-US" sz="2000" dirty="0"/>
              <a:t>on a single thread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1626816" y="1735427"/>
            <a:ext cx="470385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Single-threaded, event-driven architecture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6816" y="4236083"/>
            <a:ext cx="447710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Non-blocking I/O model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13640" y="2744857"/>
            <a:ext cx="5581571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Utilizes </a:t>
            </a:r>
            <a:r>
              <a:rPr lang="en-US" sz="2000" dirty="0"/>
              <a:t>an event-driven, non-blocking I/O model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113641" y="3221949"/>
            <a:ext cx="4821550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Handle many </a:t>
            </a:r>
            <a:r>
              <a:rPr lang="en-US" sz="2000" dirty="0"/>
              <a:t>connections simultaneously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2113640" y="3684463"/>
            <a:ext cx="5427191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Efficient </a:t>
            </a:r>
            <a:r>
              <a:rPr lang="en-US" sz="2000" dirty="0"/>
              <a:t>and suitable for real-time applications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113640" y="4828013"/>
            <a:ext cx="9737934" cy="69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Operations </a:t>
            </a:r>
            <a:r>
              <a:rPr lang="en-US" sz="2000" dirty="0"/>
              <a:t>like reading a file, making HTTP requests, or interacting with a database do not block the execution of the program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113640" y="5562855"/>
            <a:ext cx="9737934" cy="422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Uses </a:t>
            </a:r>
            <a:r>
              <a:rPr lang="en-US" sz="2000" dirty="0"/>
              <a:t>callbacks, promises, or </a:t>
            </a:r>
            <a:r>
              <a:rPr lang="en-US" sz="2000" dirty="0" err="1"/>
              <a:t>async</a:t>
            </a:r>
            <a:r>
              <a:rPr lang="en-US" sz="2000" dirty="0"/>
              <a:t>/await to handle these operations asynchronously</a:t>
            </a:r>
          </a:p>
        </p:txBody>
      </p:sp>
    </p:spTree>
    <p:extLst>
      <p:ext uri="{BB962C8B-B14F-4D97-AF65-F5344CB8AC3E}">
        <p14:creationId xmlns:p14="http://schemas.microsoft.com/office/powerpoint/2010/main" val="392697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6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5" y="757052"/>
            <a:ext cx="4643355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Intro to Core Modules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39" y="1728849"/>
            <a:ext cx="3420200" cy="4087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Built-in </a:t>
            </a:r>
            <a:r>
              <a:rPr lang="en-US" sz="2000" dirty="0"/>
              <a:t>modules in Node.js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14938" y="2185058"/>
            <a:ext cx="8134704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Provide </a:t>
            </a:r>
            <a:r>
              <a:rPr lang="en-US" sz="2000" dirty="0"/>
              <a:t>essential functionalities for various tasks, including data handling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14938" y="2681740"/>
            <a:ext cx="4334600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Key Core Modules for Data Handling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08051" y="3425037"/>
            <a:ext cx="4465290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Reading, writing, and manipulating files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81195" y="3425037"/>
            <a:ext cx="162685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fs (File System)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1195" y="3983668"/>
            <a:ext cx="162685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http (HTTP)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81195" y="4542299"/>
            <a:ext cx="1626856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81195" y="5100930"/>
            <a:ext cx="162685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events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408050" y="3963979"/>
            <a:ext cx="6721602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Creating HTTP servers, handling HTTP requests and responses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408051" y="4544868"/>
            <a:ext cx="4334600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Working with file paths and directories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408050" y="5081241"/>
            <a:ext cx="4809675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Event handling for asynchronous operations</a:t>
            </a:r>
          </a:p>
        </p:txBody>
      </p:sp>
    </p:spTree>
    <p:extLst>
      <p:ext uri="{BB962C8B-B14F-4D97-AF65-F5344CB8AC3E}">
        <p14:creationId xmlns:p14="http://schemas.microsoft.com/office/powerpoint/2010/main" val="398699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6" y="757052"/>
            <a:ext cx="3253944" cy="596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fs (File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39" y="1728849"/>
            <a:ext cx="5842765" cy="408709"/>
          </a:xfrm>
        </p:spPr>
        <p:txBody>
          <a:bodyPr>
            <a:normAutofit/>
          </a:bodyPr>
          <a:lstStyle/>
          <a:p>
            <a:r>
              <a:rPr lang="en-US" sz="2000" dirty="0"/>
              <a:t>Provides an API for interacting with the file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01" y="2512620"/>
            <a:ext cx="8736522" cy="359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8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6" y="757052"/>
            <a:ext cx="1247012" cy="596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39" y="1728849"/>
            <a:ext cx="6187150" cy="408709"/>
          </a:xfrm>
        </p:spPr>
        <p:txBody>
          <a:bodyPr>
            <a:normAutofit/>
          </a:bodyPr>
          <a:lstStyle/>
          <a:p>
            <a:r>
              <a:rPr lang="en-US" sz="2000" dirty="0"/>
              <a:t>Used to create HTTP servers and make HTTP requests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55" y="2334490"/>
            <a:ext cx="7897577" cy="424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6" y="757052"/>
            <a:ext cx="1247012" cy="596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39" y="1728849"/>
            <a:ext cx="6507783" cy="408709"/>
          </a:xfrm>
        </p:spPr>
        <p:txBody>
          <a:bodyPr>
            <a:normAutofit/>
          </a:bodyPr>
          <a:lstStyle/>
          <a:p>
            <a:r>
              <a:rPr lang="en-US" sz="2000" dirty="0"/>
              <a:t>Provides utilities for working with file and directory paths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76" y="2705346"/>
            <a:ext cx="8507267" cy="232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7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6" y="757052"/>
            <a:ext cx="736373" cy="596735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00B050"/>
                </a:solidFill>
              </a:rPr>
              <a:t>os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40" y="1728849"/>
            <a:ext cx="5724012" cy="408709"/>
          </a:xfrm>
        </p:spPr>
        <p:txBody>
          <a:bodyPr>
            <a:normAutofit/>
          </a:bodyPr>
          <a:lstStyle/>
          <a:p>
            <a:r>
              <a:rPr lang="en-US" sz="2000" dirty="0"/>
              <a:t>Provides information about the operating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47" y="2631373"/>
            <a:ext cx="6517328" cy="26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276</TotalTime>
  <Words>195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Node.js Runtime Environment</vt:lpstr>
      <vt:lpstr>Intro to Core Modules</vt:lpstr>
      <vt:lpstr>fs (File System)</vt:lpstr>
      <vt:lpstr>http</vt:lpstr>
      <vt:lpstr>path</vt:lpstr>
      <vt:lpstr>os</vt:lpstr>
      <vt:lpstr>Practical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191</cp:revision>
  <dcterms:created xsi:type="dcterms:W3CDTF">2024-06-06T09:38:49Z</dcterms:created>
  <dcterms:modified xsi:type="dcterms:W3CDTF">2024-08-22T05:43:27Z</dcterms:modified>
</cp:coreProperties>
</file>