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37" r:id="rId2"/>
  </p:sldMasterIdLst>
  <p:sldIdLst>
    <p:sldId id="298" r:id="rId3"/>
    <p:sldId id="299" r:id="rId4"/>
    <p:sldId id="293" r:id="rId5"/>
    <p:sldId id="288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286" r:id="rId15"/>
    <p:sldId id="29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C660"/>
    <a:srgbClr val="366D98"/>
    <a:srgbClr val="86D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29" autoAdjust="0"/>
    <p:restoredTop sz="96144" autoAdjust="0"/>
  </p:normalViewPr>
  <p:slideViewPr>
    <p:cSldViewPr snapToGrid="0">
      <p:cViewPr varScale="1">
        <p:scale>
          <a:sx n="82" d="100"/>
          <a:sy n="82" d="100"/>
        </p:scale>
        <p:origin x="11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5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8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55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5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79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59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41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30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64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0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00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218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93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876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66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884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649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798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922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9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4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5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9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1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0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7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9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81842F-A9CF-48F2-9988-27CAF1F0CB5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3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1842F-A9CF-48F2-9988-27CAF1F0CB5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1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2" r:id="rId3" imgW="9523800" imgH="5079240" progId="">
                  <p:embed/>
                </p:oleObj>
              </mc:Choice>
              <mc:Fallback>
                <p:oleObj r:id="rId3" imgW="9523800" imgH="5079240" progId="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utoShape 479" descr="PostgreSQL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391" y="160338"/>
            <a:ext cx="1812379" cy="214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9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4" y="701523"/>
            <a:ext cx="5581792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Deploying Your Application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22724" y="1530526"/>
            <a:ext cx="51279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68C66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Initialize a </a:t>
            </a:r>
            <a:r>
              <a:rPr lang="en-US" sz="2000" dirty="0" err="1"/>
              <a:t>Git</a:t>
            </a:r>
            <a:r>
              <a:rPr lang="en-US" sz="2000" dirty="0"/>
              <a:t> repository if not already done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34993" y="2741350"/>
            <a:ext cx="3752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68C66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Add and commit your changes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234993" y="4298943"/>
            <a:ext cx="3374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68C66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Deploy your app to </a:t>
            </a:r>
            <a:r>
              <a:rPr lang="en-US" sz="2000" dirty="0" err="1"/>
              <a:t>Heroku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518" y="2039985"/>
            <a:ext cx="1737031" cy="5099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963" y="3268603"/>
            <a:ext cx="3661172" cy="9031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963" y="4986383"/>
            <a:ext cx="2355228" cy="52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4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4" y="701523"/>
            <a:ext cx="6888230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Setting Up Environment Variables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22724" y="1647756"/>
            <a:ext cx="56216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68C66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Use the Heroku CLI to set environment variables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622724" y="2952364"/>
            <a:ext cx="14510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68C66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Example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637" y="2147689"/>
            <a:ext cx="3379922" cy="5955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637" y="3561638"/>
            <a:ext cx="4617074" cy="6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1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4" y="701523"/>
            <a:ext cx="4778076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Scaling the Application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22724" y="1647756"/>
            <a:ext cx="6550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68C66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Scale your application by adjusting the number of </a:t>
            </a:r>
            <a:r>
              <a:rPr lang="en-US" sz="2000" dirty="0" err="1" smtClean="0"/>
              <a:t>dynoss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622724" y="3069595"/>
            <a:ext cx="12009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68C66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Dynos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637" y="2186366"/>
            <a:ext cx="2561436" cy="5568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73637" y="3586480"/>
            <a:ext cx="84973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Lightweight containers that run your application. You can scale the number of dynos to handle more traffic</a:t>
            </a:r>
          </a:p>
        </p:txBody>
      </p:sp>
    </p:spTree>
    <p:extLst>
      <p:ext uri="{BB962C8B-B14F-4D97-AF65-F5344CB8AC3E}">
        <p14:creationId xmlns:p14="http://schemas.microsoft.com/office/powerpoint/2010/main" val="29768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53" y="-111129"/>
            <a:ext cx="3281724" cy="24372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87391" y="791661"/>
            <a:ext cx="6904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the primary purpose of deploying a web application?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323827" y="1784899"/>
            <a:ext cx="79139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Name two benefits of using Heroku for deploying Express applications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917869" y="4045787"/>
            <a:ext cx="82378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Heroku CLI command do you use to log in to your Heroku account?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787755" y="1269803"/>
            <a:ext cx="519919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To </a:t>
            </a:r>
            <a:r>
              <a:rPr lang="en-US" sz="2000" dirty="0"/>
              <a:t>make it accessible to users over the internet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7755" y="3359794"/>
            <a:ext cx="693421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You must add a Procfile to specify the command to run your app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288287" y="4540615"/>
            <a:ext cx="333060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The command is heroku login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787755" y="2252822"/>
            <a:ext cx="296009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Ease </a:t>
            </a:r>
            <a:r>
              <a:rPr lang="en-US" sz="2000" dirty="0"/>
              <a:t>of use and </a:t>
            </a:r>
            <a:r>
              <a:rPr lang="en-US" sz="2000" dirty="0" smtClean="0"/>
              <a:t>Scalability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171425" y="2930961"/>
            <a:ext cx="100475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file must you add to your project to specify the command to run your app on Heroku?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430985" y="5283462"/>
            <a:ext cx="65407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How do you deploy your application to Heroku using Git?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959513" y="5761604"/>
            <a:ext cx="793476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You deploy your application to Heroku using the command git push heroku 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5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3" grpId="0" animBg="1"/>
      <p:bldP spid="7" grpId="0" animBg="1"/>
      <p:bldP spid="8" grpId="0" animBg="1"/>
      <p:bldP spid="9" grpId="0" animBg="1"/>
      <p:bldP spid="11" grpId="0"/>
      <p:bldP spid="12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026" y="450959"/>
            <a:ext cx="4335026" cy="1816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68054" y="2796082"/>
            <a:ext cx="714106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468055" y="3239385"/>
            <a:ext cx="70077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Follow these steps by yourself after creating a simple express app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717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81196" y="757052"/>
            <a:ext cx="3835834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</a:rPr>
              <a:t>About Today…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947141" y="2077042"/>
            <a:ext cx="5356336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buSzPct val="85000"/>
            </a:pPr>
            <a:r>
              <a:rPr lang="en-US" sz="3600" dirty="0" smtClean="0">
                <a:latin typeface="Bradley Hand ITC" panose="03070402050302030203" pitchFamily="66" charset="0"/>
              </a:rPr>
              <a:t>Deployment</a:t>
            </a:r>
            <a:endParaRPr lang="en-US" sz="4000" dirty="0">
              <a:latin typeface="Bradley Hand ITC" panose="03070402050302030203" pitchFamily="66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84207" y="2899296"/>
            <a:ext cx="3129023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400" dirty="0" err="1" smtClean="0"/>
              <a:t>Heroku</a:t>
            </a:r>
            <a:r>
              <a:rPr lang="en-US" sz="2400" dirty="0" smtClean="0"/>
              <a:t> deployment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38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w to Deploy an App to Heroku with .env Keys and Tokens | by Vannida Lim |  Webtips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86749" y="4286348"/>
            <a:ext cx="4157998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7030A0"/>
                </a:solidFill>
              </a:rPr>
              <a:t>DEPLOYMENT</a:t>
            </a:r>
            <a:endParaRPr lang="en-US" sz="5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05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5" y="701523"/>
            <a:ext cx="4262260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B050"/>
                </a:solidFill>
              </a:rPr>
              <a:t>Intro </a:t>
            </a:r>
            <a:r>
              <a:rPr lang="en-US" sz="3600" b="1" dirty="0">
                <a:solidFill>
                  <a:srgbClr val="00B050"/>
                </a:solidFill>
              </a:rPr>
              <a:t>to </a:t>
            </a:r>
            <a:r>
              <a:rPr lang="en-US" sz="3600" b="1" dirty="0" smtClean="0">
                <a:solidFill>
                  <a:srgbClr val="00B050"/>
                </a:solidFill>
              </a:rPr>
              <a:t>Deployment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22725" y="2174621"/>
            <a:ext cx="9936229" cy="703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Deployment in web development involves transferring applications from a local development environment to a live server accessible over the internet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04407" y="1711558"/>
            <a:ext cx="2400908" cy="463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Definition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504407" y="3109855"/>
            <a:ext cx="2400909" cy="4630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Importance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622725" y="3601950"/>
            <a:ext cx="4930475" cy="404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Makes your application accessible to users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22724" y="4035980"/>
            <a:ext cx="6595153" cy="404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Ensures that updates and features can be delivered quickly</a:t>
            </a:r>
            <a:endParaRPr lang="en-US" sz="2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22724" y="4470010"/>
            <a:ext cx="7075799" cy="404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Provides a way to manage, scale, and monitor your application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816" y="4127745"/>
            <a:ext cx="1486725" cy="530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770" y="3016258"/>
            <a:ext cx="1210766" cy="770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770" y="5075691"/>
            <a:ext cx="1492750" cy="395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801" y="5991500"/>
            <a:ext cx="1709577" cy="515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582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 animBg="1"/>
      <p:bldP spid="18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5" y="701523"/>
            <a:ext cx="4414660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Why Choose Heroku?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04407" y="1711558"/>
            <a:ext cx="2400908" cy="463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Simple process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504407" y="2319715"/>
            <a:ext cx="2400909" cy="4630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Ease of Use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905315" y="1769623"/>
            <a:ext cx="6739239" cy="404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Simple command-line interface and easy deployment process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504407" y="2917262"/>
            <a:ext cx="2400909" cy="46306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Free Tier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504407" y="3512283"/>
            <a:ext cx="2400909" cy="4630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Node.js Support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504407" y="4117981"/>
            <a:ext cx="2400909" cy="4630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Add-ons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905315" y="2321995"/>
            <a:ext cx="6739239" cy="404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Easily scale your application by adjusting the number of dynos</a:t>
            </a:r>
            <a:endParaRPr lang="en-US" sz="20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905315" y="2967821"/>
            <a:ext cx="5024259" cy="404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Allows you to deploy small projects at no cost</a:t>
            </a:r>
            <a:endParaRPr lang="en-US" sz="20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905315" y="3567085"/>
            <a:ext cx="5766223" cy="404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Built-in support for Node.js and Express applications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952207" y="4141266"/>
            <a:ext cx="6692347" cy="404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Integrate databases, monitoring, and other services with ease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993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8" grpId="0"/>
      <p:bldP spid="13" grpId="0" animBg="1"/>
      <p:bldP spid="14" grpId="0" animBg="1"/>
      <p:bldP spid="16" grpId="0" animBg="1"/>
      <p:bldP spid="17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4" y="701523"/>
            <a:ext cx="6196567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B050"/>
                </a:solidFill>
              </a:rPr>
              <a:t>Pre-requisites for Deployment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04407" y="1711558"/>
            <a:ext cx="2400908" cy="463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Express Application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504407" y="2319715"/>
            <a:ext cx="2400909" cy="4630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Git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905315" y="1769623"/>
            <a:ext cx="5719331" cy="404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Have an existing Express application ready to deploy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504407" y="2917262"/>
            <a:ext cx="2400909" cy="46306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Heroku Account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905315" y="2321995"/>
            <a:ext cx="5719331" cy="404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Ensure Git is installed and configured on your system</a:t>
            </a:r>
            <a:endParaRPr lang="en-US" sz="20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905316" y="2967821"/>
            <a:ext cx="4078100" cy="404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Sign up for a free account on </a:t>
            </a:r>
            <a:r>
              <a:rPr lang="en-US" sz="2000" dirty="0" err="1"/>
              <a:t>Heroku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13997">
            <a:off x="4029345" y="5221694"/>
            <a:ext cx="4715847" cy="60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6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8" grpId="0"/>
      <p:bldP spid="13" grpId="0" animBg="1"/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4" y="701523"/>
            <a:ext cx="8001922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Setting Up Your Project for Deployment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22724" y="1530526"/>
            <a:ext cx="58961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68C66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Ensure your </a:t>
            </a:r>
            <a:r>
              <a:rPr lang="en-US" sz="2000" dirty="0" err="1"/>
              <a:t>package.json</a:t>
            </a:r>
            <a:r>
              <a:rPr lang="en-US" sz="2000" dirty="0"/>
              <a:t> file includes a start script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907" y="1987385"/>
            <a:ext cx="2968805" cy="155126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622724" y="3666945"/>
            <a:ext cx="63882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Clr>
                <a:srgbClr val="68C660"/>
              </a:buClr>
              <a:buFont typeface="Wingdings 3" panose="05040102010807070707" pitchFamily="18" charset="2"/>
              <a:buChar char="u"/>
            </a:pPr>
            <a:r>
              <a:rPr lang="en-US" sz="2000" dirty="0"/>
              <a:t>Add a </a:t>
            </a:r>
            <a:r>
              <a:rPr lang="en-US" sz="2000" dirty="0" err="1"/>
              <a:t>Procfile</a:t>
            </a:r>
            <a:r>
              <a:rPr lang="en-US" sz="2000" dirty="0"/>
              <a:t> to specify the command to run your app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907" y="4179767"/>
            <a:ext cx="2635128" cy="5463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66705" y="4899438"/>
            <a:ext cx="6174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68C66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Verify </a:t>
            </a:r>
            <a:r>
              <a:rPr lang="en-US" sz="2000" dirty="0"/>
              <a:t>that all dependencies are listed in </a:t>
            </a:r>
            <a:r>
              <a:rPr lang="en-US" sz="2000" dirty="0" err="1"/>
              <a:t>package.json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667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4" y="701523"/>
            <a:ext cx="4344322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Installing Heroku CLI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22724" y="1530526"/>
            <a:ext cx="69938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68C66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Download and install the </a:t>
            </a:r>
            <a:r>
              <a:rPr lang="en-US" sz="2000" dirty="0" err="1"/>
              <a:t>Heroku</a:t>
            </a:r>
            <a:r>
              <a:rPr lang="en-US" sz="2000" dirty="0"/>
              <a:t> CLI from the official website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53122" y="2148174"/>
            <a:ext cx="40875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Clr>
                <a:srgbClr val="68C660"/>
              </a:buClr>
              <a:buFont typeface="Wingdings 3" panose="05040102010807070707" pitchFamily="18" charset="2"/>
              <a:buChar char="u"/>
            </a:pPr>
            <a:r>
              <a:rPr lang="en-US" sz="2000"/>
              <a:t>Verify the installation by running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116" y="2770422"/>
            <a:ext cx="2055518" cy="45342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64227" y="3659332"/>
            <a:ext cx="43310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68C66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Log in to your </a:t>
            </a:r>
            <a:r>
              <a:rPr lang="en-US" sz="2000" dirty="0" err="1"/>
              <a:t>Heroku</a:t>
            </a:r>
            <a:r>
              <a:rPr lang="en-US" sz="2000" dirty="0"/>
              <a:t> account using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454" y="4276979"/>
            <a:ext cx="1985180" cy="58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4" y="701523"/>
            <a:ext cx="4707738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Creating a Heroku App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22724" y="1530526"/>
            <a:ext cx="57118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68C66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Navigate to your project directory in the terminal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53122" y="2148174"/>
            <a:ext cx="44919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Clr>
                <a:srgbClr val="68C660"/>
              </a:buClr>
              <a:buFont typeface="Wingdings 3" panose="05040102010807070707" pitchFamily="18" charset="2"/>
              <a:buChar char="u"/>
            </a:pPr>
            <a:r>
              <a:rPr lang="en-US" sz="2000"/>
              <a:t>Create a new Heroku app by running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464227" y="3659332"/>
            <a:ext cx="57402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68C66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Verify that the remote repository has been added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453" y="2818058"/>
            <a:ext cx="1908838" cy="511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453" y="4283239"/>
            <a:ext cx="1921624" cy="54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4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2315</TotalTime>
  <Words>422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Bradley Hand ITC</vt:lpstr>
      <vt:lpstr>Calibri</vt:lpstr>
      <vt:lpstr>Calibri Light</vt:lpstr>
      <vt:lpstr>Corbel</vt:lpstr>
      <vt:lpstr>Wingdings 3</vt:lpstr>
      <vt:lpstr>Parallax</vt:lpstr>
      <vt:lpstr>Office Theme</vt:lpstr>
      <vt:lpstr>PowerPoint Presentation</vt:lpstr>
      <vt:lpstr>PowerPoint Presentation</vt:lpstr>
      <vt:lpstr>PowerPoint Presentation</vt:lpstr>
      <vt:lpstr>Intro to Deployment</vt:lpstr>
      <vt:lpstr>Why Choose Heroku?</vt:lpstr>
      <vt:lpstr>Pre-requisites for Deployment</vt:lpstr>
      <vt:lpstr>Setting Up Your Project for Deployment</vt:lpstr>
      <vt:lpstr>Installing Heroku CLI</vt:lpstr>
      <vt:lpstr>Creating a Heroku App</vt:lpstr>
      <vt:lpstr>Deploying Your Application</vt:lpstr>
      <vt:lpstr>Setting Up Environment Variables</vt:lpstr>
      <vt:lpstr>Scaling the Application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1980</cp:revision>
  <dcterms:created xsi:type="dcterms:W3CDTF">2024-06-06T09:38:49Z</dcterms:created>
  <dcterms:modified xsi:type="dcterms:W3CDTF">2024-09-02T12:00:55Z</dcterms:modified>
</cp:coreProperties>
</file>