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6" r:id="rId3"/>
    <p:sldId id="280" r:id="rId4"/>
    <p:sldId id="279" r:id="rId5"/>
    <p:sldId id="281" r:id="rId6"/>
    <p:sldId id="282" r:id="rId7"/>
    <p:sldId id="286" r:id="rId8"/>
    <p:sldId id="283" r:id="rId9"/>
    <p:sldId id="285" r:id="rId10"/>
    <p:sldId id="287" r:id="rId11"/>
    <p:sldId id="288" r:id="rId12"/>
    <p:sldId id="291" r:id="rId13"/>
    <p:sldId id="289" r:id="rId14"/>
    <p:sldId id="290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5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81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55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79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59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41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05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64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4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35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07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97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81842F-A9CF-48F2-9988-27CAF1F0CB5A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7D6461-7960-41CF-BF60-0A0BD1CF5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3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What is NodeJS Used For? | Extern Lab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25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481" y="190500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B050"/>
                </a:solidFill>
              </a:rPr>
              <a:t>Promises</a:t>
            </a:r>
            <a:endParaRPr lang="en-US" sz="4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0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990490" y="1312982"/>
            <a:ext cx="6037386" cy="510431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298" y="1048296"/>
            <a:ext cx="2908037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Introduction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307965" y="2247351"/>
            <a:ext cx="4501662" cy="1424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sz="2000" dirty="0"/>
              <a:t>An object representing </a:t>
            </a:r>
            <a:r>
              <a:rPr lang="en-US" sz="2000" dirty="0" smtClean="0"/>
              <a:t>the </a:t>
            </a:r>
            <a:r>
              <a:rPr lang="en-US" sz="2000" dirty="0" smtClean="0"/>
              <a:t>eventual completion </a:t>
            </a:r>
            <a:r>
              <a:rPr lang="en-US" sz="2000" dirty="0"/>
              <a:t>or failure of an asynchronous operation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216" y="1572858"/>
            <a:ext cx="5144699" cy="2488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216" y="4061815"/>
            <a:ext cx="2812440" cy="197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23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5" y="757052"/>
            <a:ext cx="2110868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Example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96123" y="1858732"/>
            <a:ext cx="3685477" cy="44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Fetching Data Using Promises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76954" y="2614246"/>
            <a:ext cx="5791200" cy="40092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133" y="2712793"/>
            <a:ext cx="4819651" cy="30964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133" y="6002490"/>
            <a:ext cx="1419908" cy="42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65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6896" y="2338755"/>
            <a:ext cx="5162673" cy="967154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00B050"/>
                </a:solidFill>
              </a:rPr>
              <a:t>Async</a:t>
            </a:r>
            <a:r>
              <a:rPr lang="en-US" sz="4800" b="1" dirty="0" smtClean="0">
                <a:solidFill>
                  <a:srgbClr val="00B050"/>
                </a:solidFill>
              </a:rPr>
              <a:t> / Await</a:t>
            </a:r>
            <a:endParaRPr lang="en-US" sz="4800" b="1" dirty="0">
              <a:solidFill>
                <a:srgbClr val="00B05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892423" y="3657599"/>
            <a:ext cx="6639782" cy="76786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dirty="0">
                <a:solidFill>
                  <a:schemeClr val="accent1"/>
                </a:solidFill>
              </a:rPr>
              <a:t>Simplifying Asynchronous Code</a:t>
            </a:r>
            <a:endParaRPr lang="en-US" sz="3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0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836984" y="3106616"/>
            <a:ext cx="7467601" cy="365384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3668" y="825558"/>
            <a:ext cx="2908037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Introduction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83717" y="1814380"/>
            <a:ext cx="4501662" cy="518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Syntactic sugar over </a:t>
            </a:r>
            <a:r>
              <a:rPr lang="en-US" sz="2000" dirty="0" smtClean="0"/>
              <a:t>promises</a:t>
            </a:r>
            <a:endParaRPr lang="en-US" sz="2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83716" y="2394035"/>
            <a:ext cx="8351945" cy="483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Making </a:t>
            </a:r>
            <a:r>
              <a:rPr lang="en-US" sz="2000" dirty="0"/>
              <a:t>asynchronous code look and behave more like synchronous code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846" y="3282463"/>
            <a:ext cx="7037876" cy="2946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6300" y="6205717"/>
            <a:ext cx="1623682" cy="4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9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5" y="757052"/>
            <a:ext cx="2110868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Example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96123" y="1858732"/>
            <a:ext cx="4072339" cy="44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Fetching Data Using </a:t>
            </a:r>
            <a:r>
              <a:rPr lang="en-US" sz="2000" dirty="0" err="1" smtClean="0"/>
              <a:t>Async</a:t>
            </a:r>
            <a:r>
              <a:rPr lang="en-US" sz="2000" dirty="0" smtClean="0"/>
              <a:t>/Await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2731478" y="2614246"/>
            <a:ext cx="7842738" cy="400929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949" y="2897763"/>
            <a:ext cx="7019559" cy="28545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558" y="5881250"/>
            <a:ext cx="1433827" cy="47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0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3544889" cy="59201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Practical Activity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457" y="2118580"/>
            <a:ext cx="4309697" cy="16110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/>
          <p:cNvSpPr txBox="1"/>
          <p:nvPr/>
        </p:nvSpPr>
        <p:spPr>
          <a:xfrm>
            <a:off x="1484311" y="1652954"/>
            <a:ext cx="6731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Re-write this callback based </a:t>
            </a:r>
            <a:r>
              <a:rPr lang="en-US" dirty="0"/>
              <a:t>function using Promises and </a:t>
            </a:r>
            <a:r>
              <a:rPr lang="en-US" dirty="0" err="1"/>
              <a:t>async</a:t>
            </a:r>
            <a:r>
              <a:rPr lang="en-US" dirty="0"/>
              <a:t>/await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457" y="3825880"/>
            <a:ext cx="3418743" cy="2445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422" y="3825880"/>
            <a:ext cx="5855530" cy="30161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497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4989" y="685800"/>
            <a:ext cx="1809874" cy="56856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Recap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865" y="1664677"/>
            <a:ext cx="9230582" cy="2520462"/>
          </a:xfrm>
        </p:spPr>
        <p:txBody>
          <a:bodyPr>
            <a:normAutofit/>
          </a:bodyPr>
          <a:lstStyle/>
          <a:p>
            <a:r>
              <a:rPr lang="en-US" sz="2000" dirty="0"/>
              <a:t>Differences between synchronous and asynchronous programming.</a:t>
            </a:r>
          </a:p>
          <a:p>
            <a:r>
              <a:rPr lang="en-US" sz="2000" dirty="0"/>
              <a:t>The importance of asynchronous programming in Node.js.</a:t>
            </a:r>
          </a:p>
          <a:p>
            <a:r>
              <a:rPr lang="en-US" sz="2000" dirty="0"/>
              <a:t>Callback functions and their common use case.</a:t>
            </a:r>
          </a:p>
          <a:p>
            <a:r>
              <a:rPr lang="en-US" sz="2000" dirty="0"/>
              <a:t>Promises and </a:t>
            </a:r>
            <a:r>
              <a:rPr lang="en-US" sz="2000" dirty="0" err="1"/>
              <a:t>async</a:t>
            </a:r>
            <a:r>
              <a:rPr lang="en-US" sz="2000" dirty="0"/>
              <a:t>/await for managing asynchronous operations.</a:t>
            </a:r>
          </a:p>
          <a:p>
            <a:r>
              <a:rPr lang="en-US" sz="2000" dirty="0"/>
              <a:t>Practical activity: Converting callback-based code to use Promises and </a:t>
            </a:r>
            <a:r>
              <a:rPr lang="en-US" sz="2000" dirty="0" err="1"/>
              <a:t>async</a:t>
            </a:r>
            <a:r>
              <a:rPr lang="en-US" sz="2000" dirty="0"/>
              <a:t>/await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5965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81196" y="757052"/>
            <a:ext cx="3835834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00B050"/>
                </a:solidFill>
              </a:rPr>
              <a:t>About Today…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38097" y="1800102"/>
            <a:ext cx="4465228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Sync and </a:t>
            </a:r>
            <a:r>
              <a:rPr lang="en-US" sz="2400" dirty="0" err="1" smtClean="0"/>
              <a:t>Async</a:t>
            </a:r>
            <a:r>
              <a:rPr lang="en-US" sz="2400" dirty="0" smtClean="0"/>
              <a:t> Programming</a:t>
            </a:r>
            <a:endParaRPr lang="en-US" sz="24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838097" y="2370117"/>
            <a:ext cx="2980812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Callback Functions</a:t>
            </a:r>
            <a:endParaRPr lang="en-US" sz="2400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38097" y="2952008"/>
            <a:ext cx="4013965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b="1" dirty="0" smtClean="0"/>
              <a:t> </a:t>
            </a:r>
            <a:r>
              <a:rPr lang="en-US" sz="2400" dirty="0"/>
              <a:t>Promises and </a:t>
            </a:r>
            <a:r>
              <a:rPr lang="en-US" sz="2400" dirty="0" err="1" smtClean="0"/>
              <a:t>async</a:t>
            </a:r>
            <a:r>
              <a:rPr lang="en-US" sz="2400" dirty="0" smtClean="0"/>
              <a:t>/await</a:t>
            </a:r>
            <a:endParaRPr lang="en-US" sz="2400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2838097" y="3533899"/>
            <a:ext cx="2778933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</a:t>
            </a:r>
            <a:r>
              <a:rPr lang="en-US" sz="2400" dirty="0"/>
              <a:t>Practical Activity</a:t>
            </a:r>
          </a:p>
        </p:txBody>
      </p:sp>
    </p:spTree>
    <p:extLst>
      <p:ext uri="{BB962C8B-B14F-4D97-AF65-F5344CB8AC3E}">
        <p14:creationId xmlns:p14="http://schemas.microsoft.com/office/powerpoint/2010/main" val="124032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-4763"/>
            <a:ext cx="12172950" cy="6867525"/>
          </a:xfrm>
          <a:prstGeom prst="rect">
            <a:avLst/>
          </a:prstGeom>
        </p:spPr>
      </p:pic>
      <p:pic>
        <p:nvPicPr>
          <p:cNvPr id="1026" name="Picture 2" descr="Node.js -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4607" y="4197354"/>
            <a:ext cx="2833461" cy="173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30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5" y="757052"/>
            <a:ext cx="5759636" cy="5967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Synchronous Programming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13640" y="2274369"/>
            <a:ext cx="4489041" cy="40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/>
              <a:t>Operations are executed sequentially</a:t>
            </a:r>
            <a:endParaRPr lang="en-US" sz="2000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113640" y="2804232"/>
            <a:ext cx="8004137" cy="40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Each operation waits for the previous one to complete before executing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53" y="3876792"/>
            <a:ext cx="6393966" cy="118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7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4" y="757052"/>
            <a:ext cx="5961517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Asynchronous </a:t>
            </a:r>
            <a:r>
              <a:rPr lang="en-US" b="1" dirty="0">
                <a:solidFill>
                  <a:srgbClr val="00B050"/>
                </a:solidFill>
              </a:rPr>
              <a:t>Programming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13640" y="2274369"/>
            <a:ext cx="4833425" cy="40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Operations can be executed concurrently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2113640" y="2804232"/>
            <a:ext cx="6769103" cy="40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An operation does not wait for the previous one to complete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113640" y="3334095"/>
            <a:ext cx="3004626" cy="408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It improves </a:t>
            </a:r>
            <a:r>
              <a:rPr lang="en-US" sz="2000" dirty="0"/>
              <a:t>efficiency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27" y="4133523"/>
            <a:ext cx="5828434" cy="20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2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5" y="757052"/>
            <a:ext cx="6543408" cy="59673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Importance of </a:t>
            </a:r>
            <a:r>
              <a:rPr lang="en-US" b="1" dirty="0" err="1" smtClean="0">
                <a:solidFill>
                  <a:srgbClr val="00B050"/>
                </a:solidFill>
              </a:rPr>
              <a:t>Async</a:t>
            </a:r>
            <a:r>
              <a:rPr lang="en-US" b="1" dirty="0" smtClean="0">
                <a:solidFill>
                  <a:srgbClr val="00B050"/>
                </a:solidFill>
              </a:rPr>
              <a:t> in </a:t>
            </a:r>
            <a:r>
              <a:rPr lang="en-US" b="1" dirty="0">
                <a:solidFill>
                  <a:srgbClr val="00B050"/>
                </a:solidFill>
              </a:rPr>
              <a:t>Node.js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96123" y="1858732"/>
            <a:ext cx="9666682" cy="1059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Node.js uses an event-driven, non-blocking I/O </a:t>
            </a:r>
            <a:r>
              <a:rPr lang="en-US" sz="2000" dirty="0" smtClean="0"/>
              <a:t>model, making </a:t>
            </a:r>
            <a:r>
              <a:rPr lang="en-US" sz="2000" dirty="0"/>
              <a:t>it highly efficient for I/O-bound tasks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6123" y="2918457"/>
            <a:ext cx="9441051" cy="79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Asynchronous programming allows Node.js to handle multiple operations without blocking the main thread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96122" y="3856606"/>
            <a:ext cx="5807203" cy="489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It makes node.js </a:t>
            </a:r>
            <a:r>
              <a:rPr lang="en-US" sz="2000" dirty="0"/>
              <a:t>suitable for real-time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46206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481" y="1905000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00B050"/>
                </a:solidFill>
              </a:rPr>
              <a:t>Callback Functions</a:t>
            </a:r>
            <a:endParaRPr lang="en-US" sz="48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3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2501887" y="3194461"/>
            <a:ext cx="6127668" cy="354528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4" y="757052"/>
            <a:ext cx="2908037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Introduction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96123" y="1858732"/>
            <a:ext cx="6092209" cy="44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 function passed as an argument to another function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6123" y="2502824"/>
            <a:ext cx="9441051" cy="799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 smtClean="0"/>
              <a:t>This passed function is </a:t>
            </a:r>
            <a:r>
              <a:rPr lang="en-US" sz="2000" dirty="0"/>
              <a:t>then invoked inside the outer function to complete some action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3859" y="3418137"/>
            <a:ext cx="3778147" cy="13676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0394" y="4785756"/>
            <a:ext cx="3415353" cy="11640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859" y="6071181"/>
            <a:ext cx="3053754" cy="5019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658" y="5590509"/>
            <a:ext cx="2479324" cy="982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2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1195" y="757052"/>
            <a:ext cx="2110868" cy="596735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Example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496123" y="1858732"/>
            <a:ext cx="3685477" cy="4450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Reading a File with </a:t>
            </a:r>
            <a:r>
              <a:rPr lang="en-US" sz="2000" dirty="0" err="1"/>
              <a:t>fs.readFile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33" y="2650514"/>
            <a:ext cx="8059326" cy="308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8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8BB434"/>
      </a:accent1>
      <a:accent2>
        <a:srgbClr val="33A583"/>
      </a:accent2>
      <a:accent3>
        <a:srgbClr val="3594B4"/>
      </a:accent3>
      <a:accent4>
        <a:srgbClr val="6063B4"/>
      </a:accent4>
      <a:accent5>
        <a:srgbClr val="D35731"/>
      </a:accent5>
      <a:accent6>
        <a:srgbClr val="EBAC4B"/>
      </a:accent6>
      <a:hlink>
        <a:srgbClr val="65AD30"/>
      </a:hlink>
      <a:folHlink>
        <a:srgbClr val="8ED25B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1A9F9826-882C-40B9-8F38-5A3B8CFD1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354</TotalTime>
  <Words>229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Synchronous Programming</vt:lpstr>
      <vt:lpstr>Asynchronous Programming</vt:lpstr>
      <vt:lpstr>Importance of Async in Node.js</vt:lpstr>
      <vt:lpstr>Callback Functions</vt:lpstr>
      <vt:lpstr>Introduction</vt:lpstr>
      <vt:lpstr>Example</vt:lpstr>
      <vt:lpstr>Promises</vt:lpstr>
      <vt:lpstr>Introduction</vt:lpstr>
      <vt:lpstr>Example</vt:lpstr>
      <vt:lpstr>Async / Await</vt:lpstr>
      <vt:lpstr>Introduction</vt:lpstr>
      <vt:lpstr>Example</vt:lpstr>
      <vt:lpstr>Practical Activity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276</cp:revision>
  <dcterms:created xsi:type="dcterms:W3CDTF">2024-06-06T09:38:49Z</dcterms:created>
  <dcterms:modified xsi:type="dcterms:W3CDTF">2024-08-22T05:50:02Z</dcterms:modified>
</cp:coreProperties>
</file>