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</p:sldMasterIdLst>
  <p:sldIdLst>
    <p:sldId id="257" r:id="rId3"/>
    <p:sldId id="256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0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647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2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01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63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8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9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58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27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8" y="701523"/>
            <a:ext cx="6173118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How JSON is Used in Websites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14899" y="1847481"/>
            <a:ext cx="1732394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Data Transfer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4899" y="2411483"/>
            <a:ext cx="173239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4899" y="2962065"/>
            <a:ext cx="173239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Configuration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41075" y="1847481"/>
            <a:ext cx="636563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Commonly used to transfer data between client and server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41074" y="2355367"/>
            <a:ext cx="513471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Frequently used in web APIs for data exchange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41075" y="2915226"/>
            <a:ext cx="6084279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Often used for configuration files in various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4899" y="3505502"/>
            <a:ext cx="173239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41075" y="3458636"/>
            <a:ext cx="545123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Used in databases like </a:t>
            </a:r>
            <a:r>
              <a:rPr lang="en-US" sz="2000" dirty="0" smtClean="0"/>
              <a:t>PostgreSQL, MongoDB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8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8" grpId="0"/>
      <p:bldP spid="9" grpId="0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17396" y="1310026"/>
            <a:ext cx="4395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JSON with Express.js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77666" y="2892059"/>
            <a:ext cx="41280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Express.js provides middleware </a:t>
            </a:r>
            <a:r>
              <a:rPr lang="en-US" sz="2000" dirty="0" smtClean="0"/>
              <a:t>to</a:t>
            </a:r>
          </a:p>
          <a:p>
            <a:pPr>
              <a:buClr>
                <a:srgbClr val="00B050"/>
              </a:buClr>
            </a:pPr>
            <a:r>
              <a:rPr lang="en-US" sz="2000" dirty="0" smtClean="0"/>
              <a:t>handle </a:t>
            </a:r>
            <a:r>
              <a:rPr lang="en-US" sz="2000" dirty="0"/>
              <a:t>JSON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1482" y="3860133"/>
            <a:ext cx="452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You can easily parse and respond </a:t>
            </a:r>
            <a:r>
              <a:rPr lang="en-US" sz="2000" dirty="0" smtClean="0"/>
              <a:t>with</a:t>
            </a:r>
          </a:p>
          <a:p>
            <a:pPr>
              <a:buClr>
                <a:srgbClr val="00B050"/>
              </a:buClr>
            </a:pPr>
            <a:r>
              <a:rPr lang="en-US" sz="2000" dirty="0" smtClean="0"/>
              <a:t>JSON </a:t>
            </a:r>
            <a:r>
              <a:rPr lang="en-US" sz="2000" dirty="0"/>
              <a:t>data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38" y="0"/>
            <a:ext cx="6330462" cy="57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5231" cy="451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581150"/>
            <a:ext cx="6353175" cy="527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27080" y="1760518"/>
            <a:ext cx="420747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Creating basic express server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27080" y="2342409"/>
            <a:ext cx="37971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Details of different parts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27080" y="2924300"/>
            <a:ext cx="133532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JSON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27079" y="3506191"/>
            <a:ext cx="269519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JSON in express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4" y="750277"/>
            <a:ext cx="10339753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2585858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Initial Steps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44757" y="2999742"/>
            <a:ext cx="191764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sz="2000" dirty="0" err="1" smtClean="0"/>
              <a:t>package.json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6" y="2073616"/>
            <a:ext cx="206778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Install node.js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2727" y="2536679"/>
            <a:ext cx="1680920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</a:t>
            </a:r>
            <a:r>
              <a:rPr lang="en-US" sz="2000" dirty="0" smtClean="0"/>
              <a:t>-y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2727" y="3462805"/>
            <a:ext cx="2560149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err="1"/>
              <a:t>npm</a:t>
            </a:r>
            <a:r>
              <a:rPr lang="en-US" sz="2000" dirty="0"/>
              <a:t> install express</a:t>
            </a:r>
          </a:p>
        </p:txBody>
      </p:sp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09328" y="1670662"/>
            <a:ext cx="5379793" cy="1472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52091" y="5392615"/>
            <a:ext cx="3029497" cy="1148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4104" cy="580292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Server detail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1588" y="666846"/>
            <a:ext cx="4306890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Import </a:t>
            </a:r>
            <a:r>
              <a:rPr lang="en-US" sz="2000" dirty="0"/>
              <a:t>Express </a:t>
            </a:r>
            <a:r>
              <a:rPr lang="en-US" sz="2000" dirty="0" smtClean="0"/>
              <a:t>at </a:t>
            </a:r>
            <a:r>
              <a:rPr lang="en-US" sz="2000" dirty="0"/>
              <a:t>the top of the file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292"/>
            <a:ext cx="6437069" cy="400098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581588" y="1110956"/>
            <a:ext cx="523527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 an instance of the Express application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581588" y="1786597"/>
            <a:ext cx="523527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Define a route handler for the root URL </a:t>
            </a:r>
            <a:r>
              <a:rPr lang="en-US" sz="2000" dirty="0" smtClean="0"/>
              <a:t>('/‘)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846277" y="2194661"/>
            <a:ext cx="4291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Send response to </a:t>
            </a:r>
            <a:r>
              <a:rPr lang="en-US" dirty="0"/>
              <a:t>display a message when the root URL is accessed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76246" y="4161692"/>
            <a:ext cx="5509016" cy="2106076"/>
            <a:chOff x="3376246" y="4161692"/>
            <a:chExt cx="5509016" cy="2106076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649988" y="5508918"/>
              <a:ext cx="5235274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FF000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 smtClean="0"/>
                <a:t>Let the server listen</a:t>
              </a:r>
              <a:endParaRPr lang="en-US" sz="2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09801" y="5898436"/>
              <a:ext cx="2427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Listen </a:t>
              </a:r>
              <a:r>
                <a:rPr lang="en-US" dirty="0"/>
                <a:t>on a specific port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76246" y="4161692"/>
              <a:ext cx="1336431" cy="1347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3739662" y="2249660"/>
            <a:ext cx="2841926" cy="247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11" grpId="0"/>
      <p:bldP spid="1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389" y="1296962"/>
            <a:ext cx="2984442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Intro to JSON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0325" y="2694939"/>
            <a:ext cx="5059428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JSON stands for JavaScript Object Notation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0325" y="3228340"/>
            <a:ext cx="5059428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It is a lightweight data-interchange format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70325" y="3726572"/>
            <a:ext cx="4074690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Easy for humans to read and write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70325" y="4236527"/>
            <a:ext cx="4766352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Easy for machines to parse and generate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70325" y="4746482"/>
            <a:ext cx="6770998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Based on a subset of JavaScript, but language-independent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4" y="27888"/>
            <a:ext cx="5674182" cy="29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665" y="513954"/>
            <a:ext cx="4508443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Why JSON is Needed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8919" y="1985391"/>
            <a:ext cx="787763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Widely </a:t>
            </a:r>
            <a:r>
              <a:rPr lang="en-US" sz="2000" dirty="0"/>
              <a:t>used for data exchange between different systems and platforms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7640" y="2010153"/>
            <a:ext cx="16594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Interoperability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9363" y="2587461"/>
            <a:ext cx="173266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28918" y="2543607"/>
            <a:ext cx="436071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Lightweight and fast compared to 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7640" y="3155623"/>
            <a:ext cx="173266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Readability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17196" y="3133419"/>
            <a:ext cx="437243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Easy to understand and edit by humans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7640" y="3737671"/>
            <a:ext cx="17326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17196" y="3699272"/>
            <a:ext cx="611917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Commonly used with web APIs and modern web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18" y="3641758"/>
            <a:ext cx="6049380" cy="31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3277519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JSON Structure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27616" y="2066961"/>
            <a:ext cx="462826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Key-value pairs enclosed in curly braces </a:t>
            </a:r>
            <a:r>
              <a:rPr lang="en-US" sz="2000" dirty="0" smtClean="0"/>
              <a:t>{ }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503178" y="2115660"/>
            <a:ext cx="118140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3178" y="2788233"/>
            <a:ext cx="118140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827616" y="2741367"/>
            <a:ext cx="575344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Ordered lists of values enclosed in square brackets </a:t>
            </a:r>
            <a:r>
              <a:rPr lang="en-US" sz="2000" dirty="0" smtClean="0"/>
              <a:t>[ ]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03178" y="3462639"/>
            <a:ext cx="118140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827616" y="3402575"/>
            <a:ext cx="633959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Can be strings, numbers, objects, arrays, true, false, or </a:t>
            </a:r>
            <a:r>
              <a:rPr lang="en-US" sz="2000" dirty="0" smtClean="0"/>
              <a:t>null</a:t>
            </a:r>
            <a:endParaRPr lang="en-US" sz="2000" dirty="0"/>
          </a:p>
        </p:txBody>
      </p:sp>
      <p:pic>
        <p:nvPicPr>
          <p:cNvPr id="12" name="Picture 2" descr="SI286: JSON Data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63" y="3966399"/>
            <a:ext cx="3699467" cy="2777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8" y="701523"/>
            <a:ext cx="3722996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Example of JSON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10592" y="5258897"/>
            <a:ext cx="118140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Objects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10592" y="5624185"/>
            <a:ext cx="118140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Arrays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010592" y="6030350"/>
            <a:ext cx="118140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13" y="1504950"/>
            <a:ext cx="6348964" cy="489473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704414" y="6405663"/>
            <a:ext cx="4499308" cy="4630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JSON Object containing all of the above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5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1040</TotalTime>
  <Words>267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Corbel</vt:lpstr>
      <vt:lpstr>Gill Sans MT</vt:lpstr>
      <vt:lpstr>Wingdings</vt:lpstr>
      <vt:lpstr>Wingdings 3</vt:lpstr>
      <vt:lpstr>Parallax</vt:lpstr>
      <vt:lpstr>Gallery</vt:lpstr>
      <vt:lpstr>PowerPoint Presentation</vt:lpstr>
      <vt:lpstr>PowerPoint Presentation</vt:lpstr>
      <vt:lpstr>PowerPoint Presentation</vt:lpstr>
      <vt:lpstr>Initial Steps</vt:lpstr>
      <vt:lpstr>Server detail</vt:lpstr>
      <vt:lpstr>Intro to JSON</vt:lpstr>
      <vt:lpstr>Why JSON is Needed</vt:lpstr>
      <vt:lpstr>JSON Structure</vt:lpstr>
      <vt:lpstr>Example of JSON</vt:lpstr>
      <vt:lpstr>How JSON is Used in Websites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744</cp:revision>
  <dcterms:created xsi:type="dcterms:W3CDTF">2024-06-06T09:38:49Z</dcterms:created>
  <dcterms:modified xsi:type="dcterms:W3CDTF">2024-08-26T06:12:39Z</dcterms:modified>
</cp:coreProperties>
</file>