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2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8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5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0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3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0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7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13C9-445C-4D9E-948F-9D3218E174A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A1B9AD-E3ED-406B-B9B9-3BC1BA63C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3703638"/>
            <a:ext cx="9144000" cy="1655762"/>
          </a:xfrm>
        </p:spPr>
        <p:txBody>
          <a:bodyPr/>
          <a:lstStyle/>
          <a:p>
            <a:r>
              <a:rPr lang="en-US" dirty="0" smtClean="0"/>
              <a:t>Configuring outlook live email on </a:t>
            </a:r>
            <a:r>
              <a:rPr lang="en-US" dirty="0" err="1" smtClean="0"/>
              <a:t>gmail</a:t>
            </a:r>
            <a:r>
              <a:rPr lang="en-US" dirty="0" smtClean="0"/>
              <a:t> via POP3. Here all the emails will be fetched by </a:t>
            </a:r>
            <a:r>
              <a:rPr lang="en-US" dirty="0" err="1" smtClean="0"/>
              <a:t>gmail</a:t>
            </a:r>
            <a:r>
              <a:rPr lang="en-US" dirty="0" smtClean="0"/>
              <a:t> from the outlook email address and will be displayed in the </a:t>
            </a:r>
            <a:r>
              <a:rPr lang="en-US" dirty="0" err="1" smtClean="0"/>
              <a:t>gmail</a:t>
            </a:r>
            <a:r>
              <a:rPr lang="en-US" dirty="0" smtClean="0"/>
              <a:t> inbox</a:t>
            </a:r>
            <a:endParaRPr lang="en-US" dirty="0"/>
          </a:p>
        </p:txBody>
      </p:sp>
      <p:pic>
        <p:nvPicPr>
          <p:cNvPr id="5122" name="Picture 2" descr="Outlook vs. Gmail: Which platform is best? [2024] | Zapi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755158"/>
            <a:ext cx="5283200" cy="26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57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089150"/>
            <a:ext cx="10712450" cy="103090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8800" y="1082675"/>
            <a:ext cx="63500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</a:rPr>
              <a:t>Verify success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4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nnot add outlook.com account to Gmail - Web Applications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5" y="230050"/>
            <a:ext cx="54006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018" y="1360929"/>
            <a:ext cx="7191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Go to the Outlook website and log in with your email and password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7018" y="1864144"/>
            <a:ext cx="604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Click on your profile icon or name in the top right corner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94234" y="2310919"/>
            <a:ext cx="716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Select </a:t>
            </a:r>
            <a:r>
              <a:rPr lang="en-US" sz="2000" b="1" dirty="0" smtClean="0"/>
              <a:t>View account</a:t>
            </a:r>
            <a:r>
              <a:rPr lang="en-US" sz="2000" dirty="0" smtClean="0"/>
              <a:t> or </a:t>
            </a:r>
            <a:r>
              <a:rPr lang="en-US" sz="2000" b="1" dirty="0" smtClean="0"/>
              <a:t>Account settings</a:t>
            </a:r>
            <a:r>
              <a:rPr lang="en-US" sz="2000" dirty="0" smtClean="0"/>
              <a:t> from the dropdown menu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94234" y="2744417"/>
            <a:ext cx="5550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Look for a section called </a:t>
            </a:r>
            <a:r>
              <a:rPr lang="en-US" sz="2000" b="1" dirty="0" smtClean="0"/>
              <a:t>Recent Activity</a:t>
            </a:r>
            <a:r>
              <a:rPr lang="en-US" sz="2000" dirty="0" smtClean="0"/>
              <a:t> or </a:t>
            </a:r>
            <a:r>
              <a:rPr lang="en-US" sz="2000" b="1" dirty="0" smtClean="0"/>
              <a:t>Security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5185" y="3200924"/>
            <a:ext cx="6794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Click on it to view recent login attempts and security challenges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09343" y="4122982"/>
            <a:ext cx="3935578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Look for recent activity entries. You should find one with a location that isn’t your usual one (like the United States) and an IP address similar to 205.85.xxx.xxx (which is from Google’s server)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94233" y="3689484"/>
            <a:ext cx="7154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This entry represents Gmail trying to access your Outlook account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31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83540" y="666715"/>
            <a:ext cx="3311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Click on the entry to expand it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83540" y="1048662"/>
            <a:ext cx="6699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Click </a:t>
            </a:r>
            <a:r>
              <a:rPr lang="en-US" sz="2000" b="1" dirty="0" smtClean="0"/>
              <a:t>"This was me"</a:t>
            </a:r>
            <a:r>
              <a:rPr lang="en-US" sz="2000" dirty="0" smtClean="0"/>
              <a:t> to approve the access attempt from Gmail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69715" y="5354948"/>
            <a:ext cx="7452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Try to add your Outlook account again or re-save the POP3 settings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2068375"/>
            <a:ext cx="11096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2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965820"/>
            <a:ext cx="9491662" cy="5385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351755"/>
            <a:ext cx="537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Log in to your Outlook Live account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2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808955"/>
            <a:ext cx="671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 to Settings &gt; Mail &gt; Forwarding and IMAP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62" y="1673224"/>
            <a:ext cx="7212036" cy="270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3862" y="4784103"/>
            <a:ext cx="487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Enable “Let devices and apps use POP”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222503"/>
            <a:ext cx="5664200" cy="2964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409" y="1062955"/>
            <a:ext cx="671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Go to Settings &gt; Mail &gt; Forwarding and IMAP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9862" y="5314358"/>
            <a:ext cx="4628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Enter email address to forward email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5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030287"/>
            <a:ext cx="8293100" cy="55721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In </a:t>
            </a:r>
            <a:r>
              <a:rPr lang="en-US" sz="3200" b="1" dirty="0" err="1" smtClean="0">
                <a:solidFill>
                  <a:srgbClr val="00B050"/>
                </a:solidFill>
              </a:rPr>
              <a:t>gmail</a:t>
            </a:r>
            <a:r>
              <a:rPr lang="en-US" sz="3200" b="1" dirty="0" smtClean="0">
                <a:solidFill>
                  <a:srgbClr val="00B050"/>
                </a:solidFill>
              </a:rPr>
              <a:t>, Settings -&gt; See all settings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141536"/>
            <a:ext cx="4235002" cy="21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0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105149"/>
            <a:ext cx="6350000" cy="42545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“Enable POP for all mail”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679827"/>
            <a:ext cx="8324850" cy="195262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3700" y="1100135"/>
            <a:ext cx="63500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</a:rPr>
              <a:t>“Forwarding and POP/IMAP” tab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976435"/>
            <a:ext cx="8083467" cy="979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5659437"/>
            <a:ext cx="26670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8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889125"/>
            <a:ext cx="7858125" cy="8953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4200" y="782635"/>
            <a:ext cx="63500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</a:rPr>
              <a:t>“Accounts and Import” tab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" y="3163890"/>
            <a:ext cx="63500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</a:rPr>
              <a:t>“Check mail from other accounts”</a:t>
            </a:r>
            <a:endParaRPr lang="en-US" sz="3200" b="1" dirty="0">
              <a:solidFill>
                <a:srgbClr val="00B05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4133852"/>
            <a:ext cx="5600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1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49" y="2152649"/>
            <a:ext cx="5238750" cy="30099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6900" y="1119187"/>
            <a:ext cx="70739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</a:rPr>
              <a:t>Enter e-mail address to fetch e-mails from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83" y="1303814"/>
            <a:ext cx="5210175" cy="24384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" y="504825"/>
            <a:ext cx="91948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</a:rPr>
              <a:t>Select “Import emails from my other account (POP3)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565" y="4076184"/>
            <a:ext cx="122809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POP 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7658" y="4076184"/>
            <a:ext cx="226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pop-mail.outlook.com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9564" y="4485164"/>
            <a:ext cx="1228093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77657" y="4485164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995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9564" y="4906328"/>
            <a:ext cx="1228093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1256" y="5327492"/>
            <a:ext cx="563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Always use a secure connection (SSL) when retrieving mail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9564" y="5671424"/>
            <a:ext cx="2551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Label incoming messages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99" y="2099151"/>
            <a:ext cx="5229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2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133</TotalTime>
  <Words>280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In gmail, Settings -&gt; See all settings</vt:lpstr>
      <vt:lpstr>“Enable POP for all mail”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67</cp:revision>
  <dcterms:created xsi:type="dcterms:W3CDTF">2024-07-19T05:02:54Z</dcterms:created>
  <dcterms:modified xsi:type="dcterms:W3CDTF">2024-07-19T07:16:16Z</dcterms:modified>
</cp:coreProperties>
</file>