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95" r:id="rId2"/>
  </p:sldMasterIdLst>
  <p:sldIdLst>
    <p:sldId id="270" r:id="rId3"/>
    <p:sldId id="271" r:id="rId4"/>
    <p:sldId id="258" r:id="rId5"/>
    <p:sldId id="257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72D8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44" autoAdjust="0"/>
  </p:normalViewPr>
  <p:slideViewPr>
    <p:cSldViewPr snapToGrid="0">
      <p:cViewPr varScale="1">
        <p:scale>
          <a:sx n="81" d="100"/>
          <a:sy n="81" d="100"/>
        </p:scale>
        <p:origin x="9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9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2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95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92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96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48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37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47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577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96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39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73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404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529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265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696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96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779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090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582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11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63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0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8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45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5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09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0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3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your_project_folde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ythemeshop.com/blog/installing-wamp-serve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72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441" y="1603170"/>
            <a:ext cx="8392221" cy="347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6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245" y="892622"/>
            <a:ext cx="5580955" cy="73231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7372D8"/>
                </a:solidFill>
              </a:rPr>
              <a:t>Start </a:t>
            </a:r>
            <a:r>
              <a:rPr lang="en-US" sz="3600" b="1" dirty="0" err="1">
                <a:solidFill>
                  <a:srgbClr val="7372D8"/>
                </a:solidFill>
              </a:rPr>
              <a:t>WampServer</a:t>
            </a:r>
            <a:r>
              <a:rPr lang="en-US" sz="3600" b="1" dirty="0">
                <a:solidFill>
                  <a:srgbClr val="7372D8"/>
                </a:solidFill>
              </a:rPr>
              <a:t>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365" y="2172462"/>
            <a:ext cx="9606697" cy="665737"/>
          </a:xfrm>
        </p:spPr>
        <p:txBody>
          <a:bodyPr>
            <a:noAutofit/>
          </a:bodyPr>
          <a:lstStyle/>
          <a:p>
            <a:pPr>
              <a:buSzPct val="80000"/>
              <a:buFont typeface="Wingdings 3" panose="05040102010807070707" pitchFamily="18" charset="2"/>
              <a:buChar char="u"/>
            </a:pPr>
            <a:r>
              <a:rPr lang="en-US" sz="2000" dirty="0"/>
              <a:t>After launching </a:t>
            </a:r>
            <a:r>
              <a:rPr lang="en-US" sz="2000" dirty="0" err="1"/>
              <a:t>WampServer</a:t>
            </a:r>
            <a:r>
              <a:rPr lang="en-US" sz="2000" dirty="0"/>
              <a:t>, you'll see its icon in the system tray (near the clock)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32363" y="3074988"/>
            <a:ext cx="9713569" cy="701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/>
              <a:t>Left-click on the </a:t>
            </a:r>
            <a:r>
              <a:rPr lang="en-US" sz="2000" dirty="0" err="1"/>
              <a:t>WampServer</a:t>
            </a:r>
            <a:r>
              <a:rPr lang="en-US" sz="2000" dirty="0"/>
              <a:t> icon, then click on "Start All Services" to start the Apache web server, MySQL database server, and PHP</a:t>
            </a:r>
            <a:endParaRPr lang="en-US" sz="2000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32364" y="4013141"/>
            <a:ext cx="8787294" cy="440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/>
              <a:t>Open your web browser and enter http://localhost/ in the address bar.</a:t>
            </a:r>
            <a:endParaRPr lang="en-US" sz="20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532362" y="4690035"/>
            <a:ext cx="9333560" cy="725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/>
              <a:t>You should see the </a:t>
            </a:r>
            <a:r>
              <a:rPr lang="en-US" sz="2000" dirty="0" err="1"/>
              <a:t>WampServer</a:t>
            </a:r>
            <a:r>
              <a:rPr lang="en-US" sz="2000" dirty="0"/>
              <a:t> homepage indicating that </a:t>
            </a:r>
            <a:r>
              <a:rPr lang="en-US" sz="2000" dirty="0" err="1"/>
              <a:t>WampServer</a:t>
            </a:r>
            <a:r>
              <a:rPr lang="en-US" sz="2000" dirty="0"/>
              <a:t> is installed and running correctly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331" y="631902"/>
            <a:ext cx="1264114" cy="125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7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6736" y="1176686"/>
            <a:ext cx="4417173" cy="73231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7372D8"/>
                </a:solidFill>
              </a:rPr>
              <a:t>Access </a:t>
            </a:r>
            <a:r>
              <a:rPr lang="en-US" sz="3600" b="1" dirty="0" err="1">
                <a:solidFill>
                  <a:srgbClr val="7372D8"/>
                </a:solidFill>
              </a:rPr>
              <a:t>phpMyAdmin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0262" y="2730605"/>
            <a:ext cx="9713568" cy="665737"/>
          </a:xfrm>
        </p:spPr>
        <p:txBody>
          <a:bodyPr>
            <a:noAutofit/>
          </a:bodyPr>
          <a:lstStyle/>
          <a:p>
            <a:pPr>
              <a:buSzPct val="80000"/>
              <a:buFont typeface="Wingdings 3" panose="05040102010807070707" pitchFamily="18" charset="2"/>
              <a:buChar char="u"/>
            </a:pPr>
            <a:r>
              <a:rPr lang="en-US" sz="2000" dirty="0"/>
              <a:t>To access </a:t>
            </a:r>
            <a:r>
              <a:rPr lang="en-US" sz="2000" dirty="0" err="1"/>
              <a:t>phpMyAdmin</a:t>
            </a:r>
            <a:r>
              <a:rPr lang="en-US" sz="2000" dirty="0"/>
              <a:t> for managing MySQL databases, click on the </a:t>
            </a:r>
            <a:r>
              <a:rPr lang="en-US" sz="2000" dirty="0" err="1"/>
              <a:t>WampServer</a:t>
            </a:r>
            <a:r>
              <a:rPr lang="en-US" sz="2000" dirty="0"/>
              <a:t> icon in the system tray, then navigate to </a:t>
            </a:r>
            <a:r>
              <a:rPr lang="en-US" sz="2000" dirty="0" err="1"/>
              <a:t>phpMyAdmin</a:t>
            </a:r>
            <a:r>
              <a:rPr lang="en-US" sz="2000" dirty="0"/>
              <a:t> under the "Tools" menu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20262" y="3826064"/>
            <a:ext cx="8787294" cy="701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/>
              <a:t>Alternatively, you can access </a:t>
            </a:r>
            <a:r>
              <a:rPr lang="en-US" sz="2000" dirty="0" err="1"/>
              <a:t>phpMyAdmin</a:t>
            </a:r>
            <a:r>
              <a:rPr lang="en-US" sz="2000" dirty="0"/>
              <a:t> directly by entering http://localhost/phpmyadmin/ in your web browser.</a:t>
            </a:r>
            <a:endParaRPr lang="en-US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612" y="465188"/>
            <a:ext cx="2257427" cy="129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5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485" y="1152936"/>
            <a:ext cx="4417173" cy="73231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7372D8"/>
                </a:solidFill>
              </a:rPr>
              <a:t>Start Developing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5485" y="2457474"/>
            <a:ext cx="8894173" cy="487608"/>
          </a:xfrm>
        </p:spPr>
        <p:txBody>
          <a:bodyPr>
            <a:noAutofit/>
          </a:bodyPr>
          <a:lstStyle/>
          <a:p>
            <a:pPr>
              <a:buSzPct val="80000"/>
              <a:buFont typeface="Wingdings 3" panose="05040102010807070707" pitchFamily="18" charset="2"/>
              <a:buChar char="u"/>
            </a:pPr>
            <a:r>
              <a:rPr lang="en-US" sz="2000" dirty="0"/>
              <a:t>You're now ready to start developing web applications using </a:t>
            </a:r>
            <a:r>
              <a:rPr lang="en-US" sz="2000" dirty="0" err="1"/>
              <a:t>WampServer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425485" y="3089793"/>
            <a:ext cx="8727919" cy="701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/>
              <a:t>Place your project files in the www directory within the </a:t>
            </a:r>
            <a:r>
              <a:rPr lang="en-US" sz="2000" dirty="0" err="1"/>
              <a:t>WampServer</a:t>
            </a:r>
            <a:r>
              <a:rPr lang="en-US" sz="2000" dirty="0"/>
              <a:t> installation directory (e.g., C:\wamp\www)</a:t>
            </a:r>
            <a:endParaRPr lang="en-US" sz="20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25483" y="3971491"/>
            <a:ext cx="6127225" cy="701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/>
              <a:t>Access your projects through the browser using 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localhost/your_project_folder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35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740" y="609600"/>
            <a:ext cx="4334052" cy="6373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372D8"/>
                </a:solidFill>
              </a:rPr>
              <a:t>Creating first </a:t>
            </a:r>
            <a:r>
              <a:rPr lang="en-US" b="1" dirty="0" err="1" smtClean="0">
                <a:solidFill>
                  <a:srgbClr val="7372D8"/>
                </a:solidFill>
              </a:rPr>
              <a:t>php</a:t>
            </a:r>
            <a:r>
              <a:rPr lang="en-US" b="1" dirty="0" smtClean="0">
                <a:solidFill>
                  <a:srgbClr val="7372D8"/>
                </a:solidFill>
              </a:rPr>
              <a:t> file</a:t>
            </a:r>
            <a:endParaRPr lang="en-US" b="1" dirty="0">
              <a:solidFill>
                <a:srgbClr val="7372D8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39955" y="1402103"/>
            <a:ext cx="6406518" cy="487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Create a file named “</a:t>
            </a:r>
            <a:r>
              <a:rPr lang="en-US" sz="2000" dirty="0" err="1" smtClean="0"/>
              <a:t>index.php</a:t>
            </a:r>
            <a:r>
              <a:rPr lang="en-US" sz="2000" dirty="0" smtClean="0"/>
              <a:t>” in </a:t>
            </a:r>
            <a:r>
              <a:rPr lang="en-US" sz="2000" dirty="0"/>
              <a:t>“C:\</a:t>
            </a:r>
            <a:r>
              <a:rPr lang="en-US" sz="2000" dirty="0" err="1" smtClean="0"/>
              <a:t>wamp</a:t>
            </a:r>
            <a:r>
              <a:rPr lang="en-US" sz="2000" dirty="0" smtClean="0"/>
              <a:t>\www\project”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774" y="2033033"/>
            <a:ext cx="7075165" cy="456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4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233" y="692727"/>
            <a:ext cx="4274676" cy="6373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372D8"/>
                </a:solidFill>
              </a:rPr>
              <a:t>Preview webpage</a:t>
            </a:r>
            <a:endParaRPr lang="en-US" b="1" dirty="0">
              <a:solidFill>
                <a:srgbClr val="7372D8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53713" y="1556482"/>
            <a:ext cx="8894173" cy="487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Open </a:t>
            </a:r>
            <a:r>
              <a:rPr lang="en-US" sz="2000" dirty="0"/>
              <a:t>your web browser and enter the following URL in the address bar: http://</a:t>
            </a:r>
            <a:r>
              <a:rPr lang="en-US" sz="2000" dirty="0" smtClean="0"/>
              <a:t>localhost/project</a:t>
            </a:r>
            <a:r>
              <a:rPr lang="en-US" sz="2000" dirty="0"/>
              <a:t>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476" y="2570328"/>
            <a:ext cx="7988472" cy="37948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690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16128" y="562098"/>
            <a:ext cx="3597783" cy="70856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7372D8"/>
                </a:solidFill>
              </a:rPr>
              <a:t>About today…</a:t>
            </a:r>
            <a:endParaRPr lang="en-US" b="1" dirty="0">
              <a:solidFill>
                <a:srgbClr val="7372D8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53840" y="2006930"/>
            <a:ext cx="2635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7372D8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2000" dirty="0" smtClean="0"/>
              <a:t>Introduction to PHP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253840" y="2531900"/>
            <a:ext cx="2550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7372D8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2000" dirty="0" smtClean="0"/>
              <a:t>Environment setup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334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785937"/>
            <a:ext cx="64008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5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220" y="1056893"/>
            <a:ext cx="3579421" cy="751156"/>
          </a:xfrm>
        </p:spPr>
        <p:txBody>
          <a:bodyPr/>
          <a:lstStyle/>
          <a:p>
            <a:r>
              <a:rPr lang="en-US" b="1" dirty="0" smtClean="0">
                <a:solidFill>
                  <a:srgbClr val="7372D8"/>
                </a:solidFill>
              </a:rPr>
              <a:t>What is PHP?</a:t>
            </a:r>
            <a:endParaRPr lang="en-US" b="1" dirty="0">
              <a:solidFill>
                <a:srgbClr val="7372D8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98220" y="3439823"/>
            <a:ext cx="9790218" cy="485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372D8"/>
              </a:buClr>
              <a:buFont typeface="Wingdings 3" panose="05040102010807070707" pitchFamily="18" charset="2"/>
              <a:buChar char="u"/>
            </a:pPr>
            <a:r>
              <a:rPr lang="en-US" sz="2000" dirty="0" smtClean="0"/>
              <a:t>  Server-side scripting language designed for web development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98220" y="3960930"/>
            <a:ext cx="8947071" cy="495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372D8"/>
              </a:buClr>
              <a:buFont typeface="Wingdings 3" panose="05040102010807070707" pitchFamily="18" charset="2"/>
              <a:buChar char="u"/>
            </a:pPr>
            <a:r>
              <a:rPr lang="en-US" sz="2000" dirty="0" smtClean="0"/>
              <a:t>  Embedded within HTML to create dynamic web pages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269" y="1201193"/>
            <a:ext cx="1213712" cy="1213712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598220" y="2935080"/>
            <a:ext cx="7700160" cy="457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372D8"/>
              </a:buClr>
              <a:buFont typeface="Wingdings 3" panose="05040102010807070707" pitchFamily="18" charset="2"/>
              <a:buChar char="u"/>
            </a:pPr>
            <a:r>
              <a:rPr lang="en-US" sz="2000" dirty="0" smtClean="0"/>
              <a:t>  PHP </a:t>
            </a:r>
            <a:r>
              <a:rPr lang="en-US" sz="2000" dirty="0"/>
              <a:t>stands for “PHP Hypertext Preprocessor</a:t>
            </a:r>
            <a:r>
              <a:rPr lang="en-US" sz="2000" dirty="0" smtClean="0"/>
              <a:t>"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2235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7918" y="1056893"/>
            <a:ext cx="3579421" cy="751156"/>
          </a:xfrm>
        </p:spPr>
        <p:txBody>
          <a:bodyPr/>
          <a:lstStyle/>
          <a:p>
            <a:r>
              <a:rPr lang="en-US" b="1" dirty="0">
                <a:solidFill>
                  <a:srgbClr val="7372D8"/>
                </a:solidFill>
              </a:rPr>
              <a:t>History of PHP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98219" y="3457683"/>
            <a:ext cx="5040087" cy="4938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372D8"/>
              </a:buClr>
              <a:buFont typeface="Wingdings 3" panose="05040102010807070707" pitchFamily="18" charset="2"/>
              <a:buChar char="u"/>
            </a:pPr>
            <a:r>
              <a:rPr lang="en-US" sz="2000" dirty="0" smtClean="0"/>
              <a:t>  </a:t>
            </a:r>
            <a:r>
              <a:rPr lang="en-US" sz="2000" dirty="0"/>
              <a:t>Originally stood for "Personal Home Page"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98219" y="4099432"/>
            <a:ext cx="8388929" cy="4957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372D8"/>
              </a:buClr>
              <a:buFont typeface="Wingdings 3" panose="05040102010807070707" pitchFamily="18" charset="2"/>
              <a:buChar char="u"/>
            </a:pPr>
            <a:r>
              <a:rPr lang="en-US" sz="2000" dirty="0" smtClean="0"/>
              <a:t>  </a:t>
            </a:r>
            <a:r>
              <a:rPr lang="en-US" sz="2000" dirty="0"/>
              <a:t>Evolved into a powerful tool for making dynamic and interactive web pages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98219" y="2900009"/>
            <a:ext cx="4256316" cy="457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372D8"/>
              </a:buClr>
              <a:buFont typeface="Wingdings 3" panose="05040102010807070707" pitchFamily="18" charset="2"/>
              <a:buChar char="u"/>
            </a:pPr>
            <a:r>
              <a:rPr lang="en-US" sz="2000" dirty="0" smtClean="0"/>
              <a:t>  </a:t>
            </a:r>
            <a:r>
              <a:rPr lang="en-US" sz="2000" dirty="0"/>
              <a:t>Created by </a:t>
            </a:r>
            <a:r>
              <a:rPr lang="en-US" sz="2000" dirty="0" err="1"/>
              <a:t>Rasmus</a:t>
            </a:r>
            <a:r>
              <a:rPr lang="en-US" sz="2000" dirty="0"/>
              <a:t> </a:t>
            </a:r>
            <a:r>
              <a:rPr lang="en-US" sz="2000" dirty="0" err="1"/>
              <a:t>Lerdorf</a:t>
            </a:r>
            <a:r>
              <a:rPr lang="en-US" sz="2000" dirty="0"/>
              <a:t> in 1994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424" y="932928"/>
            <a:ext cx="1750242" cy="175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1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8231" y="662889"/>
            <a:ext cx="3009405" cy="75115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372D8"/>
                </a:solidFill>
              </a:rPr>
              <a:t>Key Features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93222" y="2507102"/>
            <a:ext cx="9564586" cy="4938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372D8"/>
              </a:buClr>
              <a:buFont typeface="Wingdings 3" panose="05040102010807070707" pitchFamily="18" charset="2"/>
              <a:buChar char="u"/>
            </a:pPr>
            <a:r>
              <a:rPr lang="en-US" sz="2000" dirty="0" smtClean="0"/>
              <a:t>  </a:t>
            </a:r>
            <a:r>
              <a:rPr lang="en-US" sz="2000" dirty="0"/>
              <a:t>Cross-platform compatibility (works on Windows, Linux, </a:t>
            </a:r>
            <a:r>
              <a:rPr lang="en-US" sz="2000" dirty="0" err="1"/>
              <a:t>macOS</a:t>
            </a:r>
            <a:r>
              <a:rPr lang="en-US" sz="2000" dirty="0"/>
              <a:t>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93222" y="3172601"/>
            <a:ext cx="9564586" cy="4957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372D8"/>
              </a:buClr>
              <a:buFont typeface="Wingdings 3" panose="05040102010807070707" pitchFamily="18" charset="2"/>
              <a:buChar char="u"/>
            </a:pPr>
            <a:r>
              <a:rPr lang="en-US" sz="2000" dirty="0" smtClean="0"/>
              <a:t>  </a:t>
            </a:r>
            <a:r>
              <a:rPr lang="en-US" sz="2000" dirty="0"/>
              <a:t>Supports a wide range of databases (MySQL, PostgreSQL, SQLite)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693222" y="1890052"/>
            <a:ext cx="4743205" cy="457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372D8"/>
              </a:buClr>
              <a:buFont typeface="Wingdings 3" panose="05040102010807070707" pitchFamily="18" charset="2"/>
              <a:buChar char="u"/>
            </a:pPr>
            <a:r>
              <a:rPr lang="en-US" sz="2000" dirty="0" smtClean="0"/>
              <a:t>  </a:t>
            </a:r>
            <a:r>
              <a:rPr lang="en-US" sz="2000" dirty="0"/>
              <a:t>Open-source and free to use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93222" y="3780659"/>
            <a:ext cx="5871360" cy="4957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372D8"/>
              </a:buClr>
              <a:buFont typeface="Wingdings 3" panose="05040102010807070707" pitchFamily="18" charset="2"/>
              <a:buChar char="u"/>
            </a:pPr>
            <a:r>
              <a:rPr lang="en-US" sz="2000" dirty="0" smtClean="0"/>
              <a:t>  </a:t>
            </a:r>
            <a:r>
              <a:rPr lang="en-US" sz="2000" dirty="0"/>
              <a:t>Extensive library of built-in functions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93221" y="4388722"/>
            <a:ext cx="5871361" cy="4957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372D8"/>
              </a:buClr>
              <a:buFont typeface="Wingdings 3" panose="05040102010807070707" pitchFamily="18" charset="2"/>
              <a:buChar char="u"/>
            </a:pPr>
            <a:r>
              <a:rPr lang="en-US" sz="2000" dirty="0" smtClean="0"/>
              <a:t>  </a:t>
            </a:r>
            <a:r>
              <a:rPr lang="en-US" sz="2000" dirty="0"/>
              <a:t>Excellent community support </a:t>
            </a:r>
            <a:r>
              <a:rPr lang="en-US" sz="2000" dirty="0" smtClean="0"/>
              <a:t>and  documentation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333" y="830416"/>
            <a:ext cx="1895475" cy="1885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681" y="4078840"/>
            <a:ext cx="27908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94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100" y="781641"/>
            <a:ext cx="3056908" cy="75115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372D8"/>
                </a:solidFill>
              </a:rPr>
              <a:t>Common </a:t>
            </a:r>
            <a:r>
              <a:rPr lang="en-US" b="1" dirty="0" smtClean="0">
                <a:solidFill>
                  <a:srgbClr val="7372D8"/>
                </a:solidFill>
              </a:rPr>
              <a:t>Uses</a:t>
            </a:r>
            <a:endParaRPr lang="en-US" b="1" dirty="0">
              <a:solidFill>
                <a:srgbClr val="7372D8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03216" y="2649604"/>
            <a:ext cx="9564586" cy="4938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372D8"/>
              </a:buClr>
              <a:buFont typeface="Wingdings 3" panose="05040102010807070707" pitchFamily="18" charset="2"/>
              <a:buChar char="u"/>
            </a:pPr>
            <a:r>
              <a:rPr lang="en-US" sz="2000" dirty="0" smtClean="0"/>
              <a:t> </a:t>
            </a:r>
            <a:r>
              <a:rPr lang="en-US" sz="2000" dirty="0"/>
              <a:t>Building e-commerce platforms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03216" y="3291353"/>
            <a:ext cx="9564586" cy="4957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372D8"/>
              </a:buClr>
              <a:buFont typeface="Wingdings 3" panose="05040102010807070707" pitchFamily="18" charset="2"/>
              <a:buChar char="u"/>
            </a:pPr>
            <a:r>
              <a:rPr lang="en-US" sz="2000" dirty="0" smtClean="0"/>
              <a:t> </a:t>
            </a:r>
            <a:r>
              <a:rPr lang="en-US" sz="2000" dirty="0"/>
              <a:t>Developing web applications and RESTful APIs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15092" y="2008804"/>
            <a:ext cx="7913916" cy="457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372D8"/>
              </a:buClr>
              <a:buFont typeface="Wingdings 3" panose="05040102010807070707" pitchFamily="18" charset="2"/>
              <a:buChar char="u"/>
            </a:pPr>
            <a:r>
              <a:rPr lang="en-US" sz="2000" dirty="0" smtClean="0"/>
              <a:t> </a:t>
            </a:r>
            <a:r>
              <a:rPr lang="en-US" sz="2000" dirty="0"/>
              <a:t>Creating and managing content management </a:t>
            </a:r>
            <a:r>
              <a:rPr lang="en-US" sz="2000" dirty="0" smtClean="0"/>
              <a:t>systems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15090" y="3970665"/>
            <a:ext cx="5479475" cy="4957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372D8"/>
              </a:buClr>
              <a:buFont typeface="Wingdings 3" panose="05040102010807070707" pitchFamily="18" charset="2"/>
              <a:buChar char="u"/>
            </a:pPr>
            <a:r>
              <a:rPr lang="en-US" sz="2000" dirty="0" smtClean="0"/>
              <a:t> </a:t>
            </a:r>
            <a:r>
              <a:rPr lang="en-US" sz="2000" dirty="0"/>
              <a:t>Generating dynamic web content</a:t>
            </a:r>
          </a:p>
        </p:txBody>
      </p:sp>
      <p:pic>
        <p:nvPicPr>
          <p:cNvPr id="6148" name="Picture 4" descr="WordPress.com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698" y="1979159"/>
            <a:ext cx="486888" cy="48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Joomla - Apps on Google Pla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297" y="1900892"/>
            <a:ext cx="643422" cy="64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842" y="4234541"/>
            <a:ext cx="1764909" cy="192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4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1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6743" y="664492"/>
            <a:ext cx="7202635" cy="73231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372D8"/>
                </a:solidFill>
              </a:rPr>
              <a:t>Download and Install </a:t>
            </a:r>
            <a:r>
              <a:rPr lang="en-US" b="1" dirty="0" err="1">
                <a:solidFill>
                  <a:srgbClr val="7372D8"/>
                </a:solidFill>
              </a:rPr>
              <a:t>WampServer</a:t>
            </a:r>
            <a:endParaRPr lang="en-US" b="1" dirty="0">
              <a:solidFill>
                <a:srgbClr val="7372D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6743" y="1792454"/>
            <a:ext cx="9606697" cy="1029389"/>
          </a:xfrm>
        </p:spPr>
        <p:txBody>
          <a:bodyPr>
            <a:normAutofit fontScale="92500" lnSpcReduction="10000"/>
          </a:bodyPr>
          <a:lstStyle/>
          <a:p>
            <a:pPr>
              <a:buSzPct val="80000"/>
              <a:buFont typeface="Wingdings 3" panose="05040102010807070707" pitchFamily="18" charset="2"/>
              <a:buChar char="u"/>
            </a:pPr>
            <a:r>
              <a:rPr lang="en-US" sz="2000" dirty="0"/>
              <a:t>Go to the </a:t>
            </a:r>
            <a:r>
              <a:rPr lang="en-US" sz="2000" dirty="0" err="1"/>
              <a:t>WampServer</a:t>
            </a:r>
            <a:r>
              <a:rPr lang="en-US" sz="2000" dirty="0"/>
              <a:t> website and download the latest version of </a:t>
            </a:r>
            <a:r>
              <a:rPr lang="en-US" sz="2000" dirty="0" err="1"/>
              <a:t>WampServer</a:t>
            </a:r>
            <a:r>
              <a:rPr lang="en-US" sz="2000" dirty="0"/>
              <a:t> suitable for your Windows system (32-bit or 64-bit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 smtClean="0">
                <a:solidFill>
                  <a:srgbClr val="FF0000"/>
                </a:solidFill>
              </a:rPr>
              <a:t>(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://mythemeshop.com/blog/installing-wamp-server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86742" y="3098741"/>
            <a:ext cx="7611645" cy="463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/>
              <a:t>Run the </a:t>
            </a:r>
            <a:r>
              <a:rPr lang="en-US" sz="2000" dirty="0" err="1"/>
              <a:t>WampServer</a:t>
            </a:r>
            <a:r>
              <a:rPr lang="en-US" sz="2000" dirty="0"/>
              <a:t> installer that you downloaded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86742" y="3757460"/>
            <a:ext cx="8775425" cy="463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/>
              <a:t>Follow the on-screen instructions to install </a:t>
            </a:r>
            <a:r>
              <a:rPr lang="en-US" sz="2000" dirty="0" err="1"/>
              <a:t>WampServer</a:t>
            </a:r>
            <a:r>
              <a:rPr lang="en-US" sz="2000" dirty="0"/>
              <a:t> on your system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86742" y="4416179"/>
            <a:ext cx="9404818" cy="463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/>
              <a:t>Choose the installation directory (e.g., C:\wamp) and click "Next" to proceed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95499" y="5275687"/>
            <a:ext cx="6893879" cy="463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Once installed, launch </a:t>
            </a:r>
            <a:r>
              <a:rPr lang="en-US" sz="2000" dirty="0" err="1"/>
              <a:t>WampServer</a:t>
            </a:r>
            <a:r>
              <a:rPr lang="en-US" sz="2000" dirty="0"/>
              <a:t> from the Start </a:t>
            </a:r>
            <a:r>
              <a:rPr lang="en-US" sz="2000" dirty="0" smtClean="0"/>
              <a:t>menu</a:t>
            </a:r>
          </a:p>
          <a:p>
            <a:pPr marL="0" indent="0">
              <a:buNone/>
            </a:pPr>
            <a:r>
              <a:rPr lang="en-US" sz="2000" dirty="0" smtClean="0"/>
              <a:t>or </a:t>
            </a:r>
            <a:r>
              <a:rPr lang="en-US" sz="2000" dirty="0"/>
              <a:t>desktop shortcut.</a:t>
            </a:r>
          </a:p>
        </p:txBody>
      </p:sp>
    </p:spTree>
    <p:extLst>
      <p:ext uri="{BB962C8B-B14F-4D97-AF65-F5344CB8AC3E}">
        <p14:creationId xmlns:p14="http://schemas.microsoft.com/office/powerpoint/2010/main" val="144050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215</TotalTime>
  <Words>425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Corbel</vt:lpstr>
      <vt:lpstr>Wingdings 3</vt:lpstr>
      <vt:lpstr>Parallax</vt:lpstr>
      <vt:lpstr>Office Theme</vt:lpstr>
      <vt:lpstr>PowerPoint Presentation</vt:lpstr>
      <vt:lpstr>PowerPoint Presentation</vt:lpstr>
      <vt:lpstr>PowerPoint Presentation</vt:lpstr>
      <vt:lpstr>What is PHP?</vt:lpstr>
      <vt:lpstr>History of PHP</vt:lpstr>
      <vt:lpstr>Key Features</vt:lpstr>
      <vt:lpstr>Common Uses</vt:lpstr>
      <vt:lpstr>PowerPoint Presentation</vt:lpstr>
      <vt:lpstr>Download and Install WampServer</vt:lpstr>
      <vt:lpstr>Start WampServer Services</vt:lpstr>
      <vt:lpstr>Access phpMyAdmin</vt:lpstr>
      <vt:lpstr>Start Developing</vt:lpstr>
      <vt:lpstr>Creating first php file</vt:lpstr>
      <vt:lpstr>Preview webpage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138</cp:revision>
  <dcterms:created xsi:type="dcterms:W3CDTF">2024-06-05T12:27:43Z</dcterms:created>
  <dcterms:modified xsi:type="dcterms:W3CDTF">2024-09-03T07:20:43Z</dcterms:modified>
</cp:coreProperties>
</file>