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06" r:id="rId5"/>
    <p:sldId id="305" r:id="rId6"/>
    <p:sldId id="304" r:id="rId7"/>
    <p:sldId id="311" r:id="rId8"/>
    <p:sldId id="308" r:id="rId9"/>
    <p:sldId id="307" r:id="rId10"/>
    <p:sldId id="309" r:id="rId11"/>
    <p:sldId id="310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365" y="804313"/>
            <a:ext cx="6705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The </a:t>
            </a:r>
            <a:r>
              <a:rPr lang="en-US" sz="3600" b="1" dirty="0" smtClean="0">
                <a:solidFill>
                  <a:srgbClr val="7372D8"/>
                </a:solidFill>
              </a:rPr>
              <a:t>Delete </a:t>
            </a:r>
            <a:r>
              <a:rPr lang="en-US" sz="3600" b="1" dirty="0">
                <a:solidFill>
                  <a:srgbClr val="7372D8"/>
                </a:solidFill>
              </a:rPr>
              <a:t>Operation </a:t>
            </a:r>
            <a:r>
              <a:rPr lang="en-US" sz="3600" b="1" dirty="0" smtClean="0">
                <a:solidFill>
                  <a:srgbClr val="7372D8"/>
                </a:solidFill>
              </a:rPr>
              <a:t>(DELETE)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8990" y="1450644"/>
            <a:ext cx="666998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The DELETE statement allows you to permanently remove records from a table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662498" y="2444512"/>
            <a:ext cx="70523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SQL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1662498" y="3655795"/>
            <a:ext cx="70523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PHP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66" y="130439"/>
            <a:ext cx="2094117" cy="2640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33" y="2444512"/>
            <a:ext cx="3100159" cy="85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33" y="3655794"/>
            <a:ext cx="6527289" cy="22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0223" y="3076208"/>
            <a:ext cx="3042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CRUD stands for </a:t>
            </a:r>
            <a:r>
              <a:rPr lang="en-US" sz="2000" dirty="0" smtClean="0"/>
              <a:t>what</a:t>
            </a:r>
            <a:r>
              <a:rPr lang="en-US" sz="2400" dirty="0" smtClean="0"/>
              <a:t>?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80223" y="3686655"/>
            <a:ext cx="8552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parameters are required to make the connection of PHP with MySQL?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80222" y="4253417"/>
            <a:ext cx="7923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retrieve all records from a MySQL table named </a:t>
            </a:r>
            <a:r>
              <a:rPr lang="en-US" sz="2000" dirty="0" smtClean="0"/>
              <a:t>products?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5" y="3524546"/>
            <a:ext cx="9113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MySQL table for "books" (title, author). Write PHP code (</a:t>
            </a:r>
            <a:r>
              <a:rPr lang="en-US" sz="2000" dirty="0" err="1"/>
              <a:t>MySQLi</a:t>
            </a:r>
            <a:r>
              <a:rPr lang="en-US" sz="2000" dirty="0"/>
              <a:t>) to: add a new book, list all books, update a book's title, and delete a book (confirm first!)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65960" y="350915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65960" y="4554186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2235" y="4554186"/>
            <a:ext cx="9113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 a basic webpage (HTML) with a form to add new movies (title, year) and a button to submit. Use PHP to store this data in your MySQL table (using INSERT statement). Display a list of all added movies on the page.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182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MySQL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278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CRUD Operations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513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Performing CRUD operations in 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305" y="805612"/>
            <a:ext cx="6782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372D8"/>
                </a:solidFill>
              </a:rPr>
              <a:t>Introduction to CRUD </a:t>
            </a:r>
            <a:r>
              <a:rPr lang="en-US" sz="3600" b="1" dirty="0" smtClean="0">
                <a:solidFill>
                  <a:srgbClr val="7372D8"/>
                </a:solidFill>
              </a:rPr>
              <a:t>Operations</a:t>
            </a:r>
            <a:endParaRPr lang="en-US" sz="3600" dirty="0">
              <a:solidFill>
                <a:srgbClr val="7372D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32" y="2478989"/>
            <a:ext cx="1592884" cy="156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90" y="2559459"/>
            <a:ext cx="1795113" cy="1407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06" y="2559459"/>
            <a:ext cx="1407260" cy="143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93" y="2334586"/>
            <a:ext cx="1103102" cy="152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1" y="3522354"/>
            <a:ext cx="10006939" cy="33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599" y="836532"/>
            <a:ext cx="645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The Power of CRUD Operations</a:t>
            </a:r>
            <a:endParaRPr lang="en-US" sz="9600" b="1" dirty="0">
              <a:solidFill>
                <a:srgbClr val="7372D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4195" y="1941041"/>
            <a:ext cx="7114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Essential </a:t>
            </a:r>
            <a:r>
              <a:rPr lang="en-US" sz="2000" dirty="0"/>
              <a:t>tools for web applications to interact with databases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254194" y="2487306"/>
            <a:ext cx="7402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</a:t>
            </a:r>
            <a:r>
              <a:rPr lang="en-US" sz="2000" dirty="0" smtClean="0"/>
              <a:t>nable </a:t>
            </a:r>
            <a:r>
              <a:rPr lang="en-US" sz="2000" dirty="0"/>
              <a:t>the creation of dynamic and data-driven web experiences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630356" y="33778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latin typeface="Google Sans"/>
              </a:rPr>
              <a:t>form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the foundation for a variety of applications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383" y="3377813"/>
            <a:ext cx="20569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CRUD operations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72791" y="3993772"/>
            <a:ext cx="8914188" cy="665018"/>
            <a:chOff x="972791" y="3993772"/>
            <a:chExt cx="8914188" cy="665018"/>
          </a:xfrm>
        </p:grpSpPr>
        <p:sp>
          <p:nvSpPr>
            <p:cNvPr id="13" name="Rectangle 12"/>
            <p:cNvSpPr/>
            <p:nvPr/>
          </p:nvSpPr>
          <p:spPr>
            <a:xfrm>
              <a:off x="972791" y="3993772"/>
              <a:ext cx="8914188" cy="66501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35751" y="4145278"/>
              <a:ext cx="1636987" cy="40011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1F1F1F"/>
                  </a:solidFill>
                  <a:latin typeface="Google Sans"/>
                </a:rPr>
                <a:t>E-commerce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3094" y="4140616"/>
              <a:ext cx="248016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1F1F1F"/>
                  </a:solidFill>
                  <a:latin typeface="Google Sans"/>
                </a:rPr>
                <a:t>Create product listings</a:t>
              </a: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09867" y="4140616"/>
              <a:ext cx="2542106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Manage </a:t>
              </a:r>
              <a:r>
                <a:rPr lang="en-US" sz="2000" dirty="0"/>
                <a:t>user accounts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18580" y="4137102"/>
              <a:ext cx="1733167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Process </a:t>
              </a:r>
              <a:r>
                <a:rPr lang="en-US" sz="2000" dirty="0"/>
                <a:t>orders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72791" y="4730019"/>
            <a:ext cx="7677147" cy="665018"/>
            <a:chOff x="972791" y="4718144"/>
            <a:chExt cx="7677147" cy="665018"/>
          </a:xfrm>
        </p:grpSpPr>
        <p:sp>
          <p:nvSpPr>
            <p:cNvPr id="32" name="Rectangle 31"/>
            <p:cNvSpPr/>
            <p:nvPr/>
          </p:nvSpPr>
          <p:spPr>
            <a:xfrm>
              <a:off x="972791" y="4718144"/>
              <a:ext cx="7677147" cy="66501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5751" y="4855744"/>
              <a:ext cx="2125903" cy="40011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Social Networking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49983" y="4861281"/>
              <a:ext cx="2951449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/>
                <a:t>and edit blog posts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77886" y="4861281"/>
              <a:ext cx="2113079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dirty="0" smtClean="0"/>
                <a:t>anage </a:t>
              </a:r>
              <a:r>
                <a:rPr lang="en-US" sz="2000" dirty="0"/>
                <a:t>user roles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2791" y="5491741"/>
            <a:ext cx="10819407" cy="670390"/>
            <a:chOff x="972791" y="5491741"/>
            <a:chExt cx="10819407" cy="670390"/>
          </a:xfrm>
        </p:grpSpPr>
        <p:sp>
          <p:nvSpPr>
            <p:cNvPr id="14" name="Rectangle 13"/>
            <p:cNvSpPr/>
            <p:nvPr/>
          </p:nvSpPr>
          <p:spPr>
            <a:xfrm>
              <a:off x="972791" y="5491741"/>
              <a:ext cx="10819407" cy="67039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12169" y="5604568"/>
              <a:ext cx="4167295" cy="40011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Content Management Systems (CMS)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69014" y="5615663"/>
              <a:ext cx="1736373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/>
                <a:t>Create profiles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71187" y="5615663"/>
              <a:ext cx="1555169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ost </a:t>
              </a:r>
              <a:r>
                <a:rPr lang="en-US" sz="2000" dirty="0"/>
                <a:t>updates</a:t>
              </a:r>
              <a:endParaRPr lang="en-US" sz="3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99619" y="5604568"/>
              <a:ext cx="2765501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/>
                <a:t>I</a:t>
              </a:r>
              <a:r>
                <a:rPr lang="en-US" sz="2000" dirty="0" smtClean="0"/>
                <a:t>nteract </a:t>
              </a:r>
              <a:r>
                <a:rPr lang="en-US" sz="2000" dirty="0"/>
                <a:t>with other users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3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599" y="836532"/>
            <a:ext cx="645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Creating table</a:t>
            </a:r>
            <a:endParaRPr lang="en-US" sz="9600" b="1" dirty="0">
              <a:solidFill>
                <a:srgbClr val="7372D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67" y="1764536"/>
            <a:ext cx="10229545" cy="44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366" y="804313"/>
            <a:ext cx="645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The </a:t>
            </a:r>
            <a:r>
              <a:rPr lang="en-US" sz="3600" b="1" dirty="0" smtClean="0">
                <a:solidFill>
                  <a:srgbClr val="7372D8"/>
                </a:solidFill>
              </a:rPr>
              <a:t>Create </a:t>
            </a:r>
            <a:r>
              <a:rPr lang="en-US" sz="3600" b="1" dirty="0">
                <a:solidFill>
                  <a:srgbClr val="7372D8"/>
                </a:solidFill>
              </a:rPr>
              <a:t>Operation </a:t>
            </a:r>
            <a:r>
              <a:rPr lang="en-US" sz="3600" b="1" dirty="0" smtClean="0">
                <a:solidFill>
                  <a:srgbClr val="7372D8"/>
                </a:solidFill>
              </a:rPr>
              <a:t>(INSERT)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62498" y="2444512"/>
            <a:ext cx="70523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SQL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039" y="334363"/>
            <a:ext cx="2604655" cy="223256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62498" y="3655795"/>
            <a:ext cx="70523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PHP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33" y="3655794"/>
            <a:ext cx="8415634" cy="231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618991" y="1450644"/>
            <a:ext cx="645599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The INSERT statement adds a new record to a MySQL table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33" y="2444511"/>
            <a:ext cx="5707254" cy="851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366" y="804313"/>
            <a:ext cx="645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The </a:t>
            </a:r>
            <a:r>
              <a:rPr lang="en-US" sz="3600" b="1" dirty="0" smtClean="0">
                <a:solidFill>
                  <a:srgbClr val="7372D8"/>
                </a:solidFill>
              </a:rPr>
              <a:t>Read </a:t>
            </a:r>
            <a:r>
              <a:rPr lang="en-US" sz="3600" b="1" dirty="0">
                <a:solidFill>
                  <a:srgbClr val="7372D8"/>
                </a:solidFill>
              </a:rPr>
              <a:t>Operation </a:t>
            </a:r>
            <a:r>
              <a:rPr lang="en-US" sz="3600" b="1" dirty="0" smtClean="0">
                <a:solidFill>
                  <a:srgbClr val="7372D8"/>
                </a:solidFill>
              </a:rPr>
              <a:t>(SELECT)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8991" y="1450644"/>
            <a:ext cx="645599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The SELECT statement retrieves data from a MySQL table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662498" y="2444512"/>
            <a:ext cx="70523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SQL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1662498" y="3655795"/>
            <a:ext cx="70523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PHP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3" y="3655795"/>
            <a:ext cx="4709961" cy="2534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19" y="3571967"/>
            <a:ext cx="4817547" cy="3289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33" y="2444512"/>
            <a:ext cx="3950750" cy="110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95" y="13971"/>
            <a:ext cx="3202205" cy="32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365" y="804313"/>
            <a:ext cx="6705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The </a:t>
            </a:r>
            <a:r>
              <a:rPr lang="en-US" sz="3600" b="1" dirty="0" smtClean="0">
                <a:solidFill>
                  <a:srgbClr val="7372D8"/>
                </a:solidFill>
              </a:rPr>
              <a:t>Update </a:t>
            </a:r>
            <a:r>
              <a:rPr lang="en-US" sz="3600" b="1" dirty="0">
                <a:solidFill>
                  <a:srgbClr val="7372D8"/>
                </a:solidFill>
              </a:rPr>
              <a:t>Operation </a:t>
            </a:r>
            <a:r>
              <a:rPr lang="en-US" sz="3600" b="1" dirty="0" smtClean="0">
                <a:solidFill>
                  <a:srgbClr val="7372D8"/>
                </a:solidFill>
              </a:rPr>
              <a:t>(UPDATE)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8990" y="1450644"/>
            <a:ext cx="666998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The UPDATE statement enables you to modify specific values in existing records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662498" y="2444512"/>
            <a:ext cx="70523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SQL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1662498" y="3655795"/>
            <a:ext cx="705235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PHP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13" y="0"/>
            <a:ext cx="3487387" cy="3323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33" y="2454848"/>
            <a:ext cx="6258974" cy="1000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07" y="3667670"/>
            <a:ext cx="6676587" cy="231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0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769</TotalTime>
  <Words>289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Google Sans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737</cp:revision>
  <dcterms:created xsi:type="dcterms:W3CDTF">2024-06-05T12:27:43Z</dcterms:created>
  <dcterms:modified xsi:type="dcterms:W3CDTF">2024-09-03T09:47:15Z</dcterms:modified>
</cp:coreProperties>
</file>