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04" r:id="rId6"/>
    <p:sldId id="311" r:id="rId7"/>
    <p:sldId id="313" r:id="rId8"/>
    <p:sldId id="316" r:id="rId9"/>
    <p:sldId id="314" r:id="rId10"/>
    <p:sldId id="317" r:id="rId11"/>
    <p:sldId id="315" r:id="rId12"/>
    <p:sldId id="318" r:id="rId13"/>
    <p:sldId id="298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9" y="626183"/>
            <a:ext cx="317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DELETE DATA</a:t>
            </a:r>
            <a:endParaRPr lang="en-US" sz="3600" b="1" dirty="0">
              <a:solidFill>
                <a:srgbClr val="7372D8"/>
              </a:solidFill>
            </a:endParaRPr>
          </a:p>
        </p:txBody>
      </p:sp>
      <p:pic>
        <p:nvPicPr>
          <p:cNvPr id="7" name="Picture 2" descr="PHP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76" y="3107363"/>
            <a:ext cx="2140848" cy="115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ow To Replicate MySQL Database To Another Server Ubiq BI, 46% O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835" y="2650645"/>
            <a:ext cx="2069493" cy="206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44" y="2743199"/>
            <a:ext cx="2638145" cy="188438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03221" y="3107363"/>
            <a:ext cx="3320155" cy="265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808" y="2778312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59226" y="3468056"/>
            <a:ext cx="889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44567" y="3006391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043413" y="3929721"/>
            <a:ext cx="984611" cy="31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44567" y="350388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377598" y="3881899"/>
            <a:ext cx="3480309" cy="78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3808" y="342023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pic>
        <p:nvPicPr>
          <p:cNvPr id="6146" name="Picture 2" descr="Delete Generic Fla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473" y="1782537"/>
            <a:ext cx="868108" cy="86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0223" y="3076208"/>
            <a:ext cx="89206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statement is used to Create a new record in a MySQL database table?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280223" y="3686655"/>
            <a:ext cx="8552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What is the query to store data in the database?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280222" y="4253417"/>
            <a:ext cx="7923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What are the parameters necessary to connect to database?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80222" y="4820179"/>
            <a:ext cx="7923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What are the query to get data from database?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66" y="612558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92235" y="3524546"/>
            <a:ext cx="911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</a:t>
            </a:r>
            <a:r>
              <a:rPr lang="en-US" sz="2000" dirty="0" smtClean="0"/>
              <a:t>database and relevant webpages (HTML+PHP ) for CRUD operations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65960" y="3509157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6308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HTML + PHP + MySQL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786" y="2672111"/>
            <a:ext cx="3221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Live Query Execution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ert Data Into MySQL Using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5" y="1560182"/>
            <a:ext cx="8665039" cy="514396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83366" y="804313"/>
            <a:ext cx="645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HTML Page (Insert)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557" y="619647"/>
            <a:ext cx="156972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register.html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960415" y="258048"/>
            <a:ext cx="3831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PHP Page (Insert)</a:t>
            </a:r>
            <a:endParaRPr lang="en-US" sz="3600" b="1" dirty="0">
              <a:solidFill>
                <a:srgbClr val="7372D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8910" cy="3586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25" y="2970282"/>
            <a:ext cx="5803075" cy="3887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8956861" y="1115809"/>
            <a:ext cx="15056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1F1F1F"/>
                </a:solidFill>
                <a:latin typeface="Google Sans"/>
              </a:rPr>
              <a:t>register.php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1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42742" y="483679"/>
            <a:ext cx="2715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READ DATA</a:t>
            </a:r>
            <a:endParaRPr lang="en-US" sz="3600" b="1" dirty="0">
              <a:solidFill>
                <a:srgbClr val="7372D8"/>
              </a:solidFill>
            </a:endParaRPr>
          </a:p>
        </p:txBody>
      </p:sp>
      <p:pic>
        <p:nvPicPr>
          <p:cNvPr id="2050" name="Picture 2" descr="PHP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76" y="3107363"/>
            <a:ext cx="2140848" cy="115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Replicate MySQL Database To Another Server Ubiq BI, 46% O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835" y="2650645"/>
            <a:ext cx="2069493" cy="206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44" y="2743199"/>
            <a:ext cx="2638145" cy="188438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03221" y="3107363"/>
            <a:ext cx="3320155" cy="265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808" y="2778312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59226" y="3468056"/>
            <a:ext cx="889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44567" y="3006391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043413" y="3929721"/>
            <a:ext cx="984611" cy="31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4567" y="350388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377598" y="3881899"/>
            <a:ext cx="3480309" cy="78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808" y="342023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93" y="1411679"/>
            <a:ext cx="1594712" cy="15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9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35864" y="626183"/>
            <a:ext cx="3261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UPDATE DATA</a:t>
            </a:r>
            <a:endParaRPr lang="en-US" sz="3600" b="1" dirty="0">
              <a:solidFill>
                <a:srgbClr val="7372D8"/>
              </a:solidFill>
            </a:endParaRPr>
          </a:p>
        </p:txBody>
      </p:sp>
      <p:pic>
        <p:nvPicPr>
          <p:cNvPr id="7" name="Picture 2" descr="PHP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76" y="3107363"/>
            <a:ext cx="2140848" cy="115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ow To Replicate MySQL Database To Another Server Ubiq BI, 46% O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835" y="2650645"/>
            <a:ext cx="2069493" cy="206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44" y="2743199"/>
            <a:ext cx="2638145" cy="188438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03221" y="3107363"/>
            <a:ext cx="3320155" cy="265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808" y="2778312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59226" y="3468056"/>
            <a:ext cx="889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44567" y="3006391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043413" y="3929721"/>
            <a:ext cx="984611" cy="31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44567" y="350388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377598" y="3881899"/>
            <a:ext cx="3480309" cy="78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3808" y="342023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11" y="1761701"/>
            <a:ext cx="905665" cy="9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889</TotalTime>
  <Words>101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Bradley Hand ITC</vt:lpstr>
      <vt:lpstr>Calibri</vt:lpstr>
      <vt:lpstr>Calibri Light</vt:lpstr>
      <vt:lpstr>Corbel</vt:lpstr>
      <vt:lpstr>Google Sans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768</cp:revision>
  <dcterms:created xsi:type="dcterms:W3CDTF">2024-06-05T12:27:43Z</dcterms:created>
  <dcterms:modified xsi:type="dcterms:W3CDTF">2024-06-24T11:40:00Z</dcterms:modified>
</cp:coreProperties>
</file>