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04" r:id="rId6"/>
    <p:sldId id="313" r:id="rId7"/>
    <p:sldId id="314" r:id="rId8"/>
    <p:sldId id="316" r:id="rId9"/>
    <p:sldId id="315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0223" y="3076208"/>
            <a:ext cx="4764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Object-Oriented </a:t>
            </a:r>
            <a:r>
              <a:rPr lang="en-US" sz="2000" dirty="0" smtClean="0"/>
              <a:t>Programming?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280223" y="3686655"/>
            <a:ext cx="2936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class in PHP?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280223" y="4253417"/>
            <a:ext cx="6962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keyword is used to create an instance of a class in PHP?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0222" y="4820179"/>
            <a:ext cx="6200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access a method of an object in PHP?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0221" y="5386941"/>
            <a:ext cx="76986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operator is used to set and get properties of an object in PHP?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66" y="612558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92235" y="3524546"/>
            <a:ext cx="9113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PHP file named </a:t>
            </a:r>
            <a:r>
              <a:rPr lang="en-US" sz="2000" dirty="0" err="1"/>
              <a:t>Car.php</a:t>
            </a:r>
            <a:r>
              <a:rPr lang="en-US" sz="2000" dirty="0"/>
              <a:t> and define a class Car with properties make, model, and year. Add a method </a:t>
            </a:r>
            <a:r>
              <a:rPr lang="en-US" sz="2000" dirty="0" err="1"/>
              <a:t>displayInfo</a:t>
            </a:r>
            <a:r>
              <a:rPr lang="en-US" sz="2000" dirty="0"/>
              <a:t>() that returns a string with the car's details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65960" y="3509157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62713" y="4552465"/>
            <a:ext cx="84555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92235" y="4552465"/>
            <a:ext cx="91130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PHP file named Person.php and define a class Person with properties name and age. Add a method introduce() that returns a string introducing the person.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7329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Object Oriented Programming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786" y="2672111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Class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6786" y="313081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bject-orientation Programming - Developers' Favour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290509" y="5307955"/>
            <a:ext cx="8670046" cy="40711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290508" y="4879933"/>
            <a:ext cx="4715563" cy="40711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290509" y="4411137"/>
            <a:ext cx="7992102" cy="40711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277582" y="3972010"/>
            <a:ext cx="7992102" cy="40711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54884" y="3094501"/>
            <a:ext cx="3573430" cy="40711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83366" y="804313"/>
            <a:ext cx="2798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Intro to OOP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6" y="1490791"/>
            <a:ext cx="8653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OOP is a programming paradigm that uses objects and classes to structure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4147" y="2037055"/>
            <a:ext cx="1644783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Importance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58930" y="2037055"/>
            <a:ext cx="653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Enhances code organization, reusability, and maintainability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4146" y="2477312"/>
            <a:ext cx="1644783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Key Concepts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7423" y="3094501"/>
            <a:ext cx="17234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Classes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7423" y="3523510"/>
            <a:ext cx="1723484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Objects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17423" y="3952519"/>
            <a:ext cx="17234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Inheritance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17423" y="4393403"/>
            <a:ext cx="1723485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Polymorphism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17423" y="4846162"/>
            <a:ext cx="1723484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Encapsulation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517422" y="5287046"/>
            <a:ext cx="1723485" cy="40011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Abstraction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265708" y="3101504"/>
            <a:ext cx="336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Blueprints for creating objects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290509" y="3504880"/>
            <a:ext cx="22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Instances of classes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290509" y="3940258"/>
            <a:ext cx="7884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Mechanism to create </a:t>
            </a:r>
            <a:r>
              <a:rPr lang="en-US" sz="2000" dirty="0" smtClean="0"/>
              <a:t>new </a:t>
            </a:r>
            <a:r>
              <a:rPr lang="en-US" sz="2000" dirty="0"/>
              <a:t>class using </a:t>
            </a:r>
            <a:r>
              <a:rPr lang="en-US" sz="2000" dirty="0" smtClean="0"/>
              <a:t>properties/methods </a:t>
            </a:r>
            <a:r>
              <a:rPr lang="en-US" sz="2000" dirty="0"/>
              <a:t>of </a:t>
            </a:r>
            <a:r>
              <a:rPr lang="en-US" sz="2000" dirty="0" smtClean="0"/>
              <a:t>existing </a:t>
            </a:r>
            <a:r>
              <a:rPr lang="en-US" sz="2000" dirty="0"/>
              <a:t>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90510" y="4370379"/>
            <a:ext cx="740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Ability to process objects differently based on their data type or class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290510" y="4846162"/>
            <a:ext cx="4665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Bundling data and methods within classes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290510" y="5287046"/>
            <a:ext cx="8620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Hiding complex implementation details and showing only the necessary features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64657" y="3527191"/>
            <a:ext cx="3573430" cy="40711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9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6" grpId="0" animBg="1"/>
      <p:bldP spid="5" grpId="0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/>
      <p:bldP spid="20" grpId="0"/>
      <p:bldP spid="21" grpId="0"/>
      <p:bldP spid="22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3333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What is a Class?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4147" y="2037055"/>
            <a:ext cx="1644783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14146" y="3120404"/>
            <a:ext cx="1644783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Analogy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194" y="2037055"/>
            <a:ext cx="10056436" cy="852718"/>
            <a:chOff x="1219194" y="2037055"/>
            <a:chExt cx="10056436" cy="852718"/>
          </a:xfrm>
        </p:grpSpPr>
        <p:sp>
          <p:nvSpPr>
            <p:cNvPr id="5" name="Rectangle 4"/>
            <p:cNvSpPr/>
            <p:nvPr/>
          </p:nvSpPr>
          <p:spPr>
            <a:xfrm>
              <a:off x="2958930" y="2037055"/>
              <a:ext cx="83167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Blueprint </a:t>
              </a:r>
              <a:r>
                <a:rPr lang="en-US" sz="2000" dirty="0"/>
                <a:t>for creating objects, encapsulating data for the object and </a:t>
              </a:r>
              <a:r>
                <a:rPr lang="en-US" sz="2000" dirty="0" smtClean="0"/>
                <a:t>methods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19194" y="2489663"/>
              <a:ext cx="26869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to </a:t>
              </a:r>
              <a:r>
                <a:rPr lang="en-US" sz="2000" dirty="0"/>
                <a:t>manipulate that 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012375" y="311771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Think of a class as a template for creating objects, like a blueprint for building houses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14145" y="3644270"/>
            <a:ext cx="164478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562671" y="4272317"/>
            <a:ext cx="5655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Class Car with properties make, model, and year.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62670" y="4796183"/>
            <a:ext cx="5181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Methods like startEngine() and stopEngine()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95" y="4472372"/>
            <a:ext cx="3824539" cy="21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/>
      <p:bldP spid="30" grpId="0" animBg="1"/>
      <p:bldP spid="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4710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Defining a Class in PHP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3366" y="6240920"/>
            <a:ext cx="1644783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Methods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228149" y="6240920"/>
            <a:ext cx="6833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Functions defined within the class to manipulate the properties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57" y="1679986"/>
            <a:ext cx="8486894" cy="38064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71491" y="5715742"/>
            <a:ext cx="1656658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Properties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8149" y="5715742"/>
            <a:ext cx="37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Variables defined within the class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464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4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217203" y="2920811"/>
            <a:ext cx="4974797" cy="39371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83366" y="804313"/>
            <a:ext cx="393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What is an Object?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2738" y="2404382"/>
            <a:ext cx="1644783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Analogy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52738" y="1868137"/>
            <a:ext cx="1656658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109396" y="1880072"/>
            <a:ext cx="3667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An object is an instance of a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9396" y="2449641"/>
            <a:ext cx="7234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a class is a blueprint, an object is a house built from that blueprint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4613" y="2940627"/>
            <a:ext cx="1644783" cy="4001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109396" y="2920811"/>
            <a:ext cx="3826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Creating an object of the Car class: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24" y="3616582"/>
            <a:ext cx="3101399" cy="7473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28" y="2750778"/>
            <a:ext cx="4764034" cy="40782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9069" y="5876173"/>
            <a:ext cx="4336631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new keyword is used to create an instance of a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66" y="4683907"/>
            <a:ext cx="1410459" cy="13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2" grpId="0"/>
      <p:bldP spid="7" grpId="0"/>
      <p:bldP spid="10" grpId="0" animBg="1"/>
      <p:bldP spid="9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6303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Setting Properties of an Object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3366" y="1572868"/>
            <a:ext cx="57358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Use the -&gt; operator to set the properties of an object</a:t>
            </a:r>
            <a:endParaRPr 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5" y="2095202"/>
            <a:ext cx="3799467" cy="1625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1481766" y="3941213"/>
            <a:ext cx="6595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Accessing Methods of an Object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83365" y="4607602"/>
            <a:ext cx="52180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Use the -&gt; operator to call methods of an object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65" y="5027770"/>
            <a:ext cx="4093535" cy="6614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25" y="0"/>
            <a:ext cx="3914775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7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963</TotalTime>
  <Words>369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851</cp:revision>
  <dcterms:created xsi:type="dcterms:W3CDTF">2024-06-05T12:27:43Z</dcterms:created>
  <dcterms:modified xsi:type="dcterms:W3CDTF">2024-09-09T10:19:22Z</dcterms:modified>
</cp:coreProperties>
</file>