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64" d="100"/>
          <a:sy n="64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5201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Basic Exception Handling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246" y="2040765"/>
            <a:ext cx="118654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5245" y="2515940"/>
            <a:ext cx="1186542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catch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5245" y="2997664"/>
            <a:ext cx="118654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throw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1787" y="2040371"/>
            <a:ext cx="4907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Encloses code that might throw an exception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71788" y="2542445"/>
            <a:ext cx="4655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Catches exceptions thrown in the try block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71788" y="3008779"/>
            <a:ext cx="3369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Throws an exception explicitly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14" y="3859535"/>
            <a:ext cx="5192633" cy="2517161"/>
          </a:xfrm>
          <a:prstGeom prst="rect">
            <a:avLst/>
          </a:prstGeom>
        </p:spPr>
      </p:pic>
      <p:pic>
        <p:nvPicPr>
          <p:cNvPr id="2050" name="Picture 2" descr="Security Exception vs. Risk Acceptance: What's the Difference? — ZenG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26" y="407635"/>
            <a:ext cx="3892481" cy="143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1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6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658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Debugging Techniques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5246" y="2117901"/>
            <a:ext cx="14820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</a:rPr>
              <a:t>var_dump</a:t>
            </a:r>
            <a:r>
              <a:rPr lang="en-US" sz="2000" b="1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5244" y="2674965"/>
            <a:ext cx="1482026" cy="4001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print_r()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5245" y="3262704"/>
            <a:ext cx="2356668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debug_backtrace()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7270" y="2117901"/>
            <a:ext cx="7076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Shows structured information about variables and their contents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67270" y="2705640"/>
            <a:ext cx="563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Prints human-readable information about variables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1913" y="3267918"/>
            <a:ext cx="3369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Throws an exception explicitly</a:t>
            </a:r>
          </a:p>
        </p:txBody>
      </p:sp>
      <p:pic>
        <p:nvPicPr>
          <p:cNvPr id="1027" name="Picture 3" descr="What is Debugging? Different Stages of Debugging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62" y="3830196"/>
            <a:ext cx="4714610" cy="259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6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3783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Using var_dump()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9910" y="2303432"/>
            <a:ext cx="14820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3365" y="1501058"/>
            <a:ext cx="707666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Shows structured information about variables and their contents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51" y="2703541"/>
            <a:ext cx="3264177" cy="901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78" y="3710706"/>
            <a:ext cx="2241648" cy="1308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22" y="2902225"/>
            <a:ext cx="5667310" cy="37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9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3147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Using </a:t>
            </a:r>
            <a:r>
              <a:rPr lang="en-US" sz="3600" b="1" dirty="0" err="1">
                <a:solidFill>
                  <a:srgbClr val="7372D8"/>
                </a:solidFill>
              </a:rPr>
              <a:t>print_r</a:t>
            </a:r>
            <a:r>
              <a:rPr lang="en-US" sz="3600" b="1" dirty="0">
                <a:solidFill>
                  <a:srgbClr val="7372D8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9910" y="2303432"/>
            <a:ext cx="14820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3366" y="1501058"/>
            <a:ext cx="476442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Shows </a:t>
            </a:r>
            <a:r>
              <a:rPr lang="en-US" sz="2000" dirty="0" smtClean="0"/>
              <a:t>array in the form of [index] =&gt; value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10" y="3704599"/>
            <a:ext cx="4326965" cy="575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09" y="2699245"/>
            <a:ext cx="3604099" cy="1005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2" y="1901168"/>
            <a:ext cx="5079365" cy="4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5201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Using </a:t>
            </a:r>
            <a:r>
              <a:rPr lang="en-US" sz="3600" b="1" dirty="0" err="1">
                <a:solidFill>
                  <a:srgbClr val="7372D8"/>
                </a:solidFill>
              </a:rPr>
              <a:t>debug_backtrace</a:t>
            </a:r>
            <a:r>
              <a:rPr lang="en-US" sz="3600" b="1" dirty="0">
                <a:solidFill>
                  <a:srgbClr val="7372D8"/>
                </a:solidFill>
              </a:rPr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3365" y="2035546"/>
            <a:ext cx="14820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3365" y="1501058"/>
            <a:ext cx="550654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Shows </a:t>
            </a:r>
            <a:r>
              <a:rPr lang="en-US" sz="2000" dirty="0" smtClean="0"/>
              <a:t>function and its details in the form of array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4" y="2435655"/>
            <a:ext cx="3150711" cy="28122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075" y="2435655"/>
            <a:ext cx="6118210" cy="3673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12" y="4501859"/>
            <a:ext cx="3874905" cy="24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452" y="3240603"/>
            <a:ext cx="10198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method would you use to see detailed information about a variable's type and value?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171452" y="3757438"/>
            <a:ext cx="4672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Why is error logging important in PHP?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171452" y="4274273"/>
            <a:ext cx="5732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set PHP to report all types of errors?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171451" y="4791108"/>
            <a:ext cx="9218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error type does PHP issue when a critical failure occurs that stops the script?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171451" y="5307943"/>
            <a:ext cx="5958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try and catch blocks in PHP?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6" y="612558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92234" y="3004458"/>
            <a:ext cx="6090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a </a:t>
            </a:r>
            <a:r>
              <a:rPr lang="en-US" sz="2000" dirty="0"/>
              <a:t>simple try-catch block and handle an exception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62712" y="3004458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62712" y="3611881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46638" y="3611881"/>
            <a:ext cx="8487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 </a:t>
            </a:r>
            <a:r>
              <a:rPr lang="en-US" sz="2000" dirty="0" err="1"/>
              <a:t>var_dump</a:t>
            </a:r>
            <a:r>
              <a:rPr lang="en-US" sz="2000" dirty="0"/>
              <a:t>() to explore different variables and see what information we get.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62712" y="4219304"/>
            <a:ext cx="84555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46638" y="4219304"/>
            <a:ext cx="60359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a simple try-catch block and handle an exception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362712" y="4826727"/>
            <a:ext cx="84555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4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246638" y="4826727"/>
            <a:ext cx="704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function and trace its call stack using </a:t>
            </a:r>
            <a:r>
              <a:rPr lang="en-US" sz="2000" dirty="0" err="1"/>
              <a:t>debug_backtrace</a:t>
            </a:r>
            <a:r>
              <a:rPr lang="en-US" sz="2000" dirty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3902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smtClean="0">
                <a:latin typeface="Bradley Hand ITC" panose="03070402050302030203" pitchFamily="66" charset="0"/>
              </a:rPr>
              <a:t>Error Handling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4911" y="3432131"/>
            <a:ext cx="341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Debugging Techniques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74910" y="2925931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Error Handling / Exceptions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2" y="603242"/>
            <a:ext cx="12192000" cy="61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6195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Introduction to Error Handling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2270" y="2073227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7053" y="2084243"/>
            <a:ext cx="6200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What do you think happens when an error occurs in PHP?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272" y="2631694"/>
            <a:ext cx="164478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78476" y="2629422"/>
            <a:ext cx="77516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PHP tries to handle the error internally, but sometimes it needs our help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02271" y="3187889"/>
            <a:ext cx="1644782" cy="400110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Importance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2270" y="4074748"/>
            <a:ext cx="1918009" cy="40011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Types of Errors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2270" y="4778284"/>
            <a:ext cx="2302322" cy="400110"/>
          </a:xfrm>
          <a:prstGeom prst="rect">
            <a:avLst/>
          </a:prstGeom>
          <a:solidFill>
            <a:srgbClr val="7372D8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Interactive Activity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8476" y="3198197"/>
            <a:ext cx="82063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Ensures the smooth functioning of your application and provides better user experience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19062" y="4080339"/>
            <a:ext cx="99257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Notices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91156" y="4081646"/>
            <a:ext cx="1191352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Warnings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762033" y="4074748"/>
            <a:ext cx="1406154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Fatal Errors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247712" y="4074748"/>
            <a:ext cx="1467068" cy="40011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Parse Errors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604592" y="4778284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Share examples of errors you've encountered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242" y="3906083"/>
            <a:ext cx="3133823" cy="28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 animBg="1"/>
      <p:bldP spid="25" grpId="0"/>
      <p:bldP spid="10" grpId="0" animBg="1"/>
      <p:bldP spid="11" grpId="0" animBg="1"/>
      <p:bldP spid="12" grpId="0" animBg="1"/>
      <p:bldP spid="13" grpId="0"/>
      <p:bldP spid="2" grpId="0" animBg="1"/>
      <p:bldP spid="14" grpId="0" animBg="1"/>
      <p:bldP spid="15" grpId="0" animBg="1"/>
      <p:bldP spid="16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3253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Types of Errors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2270" y="2073227"/>
            <a:ext cx="164478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</a:rPr>
              <a:t>Notices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2272" y="3095519"/>
            <a:ext cx="1644782" cy="40011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Warnings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7053" y="2103294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Minor </a:t>
            </a:r>
            <a:r>
              <a:rPr lang="en-US" sz="2000" dirty="0" smtClean="0"/>
              <a:t>issues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02270" y="4113613"/>
            <a:ext cx="1644782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Fatal Errors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5414" y="5237923"/>
            <a:ext cx="1918009" cy="40011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Parse Errors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7052" y="3115770"/>
            <a:ext cx="1548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More </a:t>
            </a:r>
            <a:r>
              <a:rPr lang="en-US" sz="2000" dirty="0" smtClean="0"/>
              <a:t>serious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947051" y="4133864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Critical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265046" y="5241582"/>
            <a:ext cx="1910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Syntax </a:t>
            </a:r>
            <a:r>
              <a:rPr lang="en-US" sz="2000" dirty="0" smtClean="0"/>
              <a:t>mistakes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947052" y="2486517"/>
            <a:ext cx="6779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e.g</a:t>
            </a:r>
            <a:r>
              <a:rPr lang="en-US" sz="2000" dirty="0"/>
              <a:t>., using an undefined variable. Doesn't stop script execution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7052" y="3526624"/>
            <a:ext cx="6268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e.g</a:t>
            </a:r>
            <a:r>
              <a:rPr lang="en-US" sz="2000" dirty="0"/>
              <a:t>., including a missing file. Doesn't stop script execution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47051" y="4541049"/>
            <a:ext cx="6340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e.g</a:t>
            </a:r>
            <a:r>
              <a:rPr lang="en-US" sz="2000" dirty="0"/>
              <a:t>., calling a non-existent function. Stops script execution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65046" y="5674877"/>
            <a:ext cx="5097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e.g</a:t>
            </a:r>
            <a:r>
              <a:rPr lang="en-US" sz="2000" dirty="0"/>
              <a:t>., missing semicolon. Stops script execution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43" y="2054893"/>
            <a:ext cx="1247600" cy="831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51" y="3117971"/>
            <a:ext cx="885415" cy="8173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151" y="4155870"/>
            <a:ext cx="948150" cy="948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444" y="5525406"/>
            <a:ext cx="847857" cy="8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5" grpId="0"/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618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Error Reporting Levels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3365" y="2617718"/>
            <a:ext cx="1644783" cy="400110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E_ALL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7" y="3109924"/>
            <a:ext cx="1644782" cy="400110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E_ERROR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28148" y="2647785"/>
            <a:ext cx="261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All errors and warnings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3365" y="3611181"/>
            <a:ext cx="1644782" cy="400110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E_WARNING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26510" y="4125894"/>
            <a:ext cx="1601636" cy="400110"/>
          </a:xfrm>
          <a:prstGeom prst="rect">
            <a:avLst/>
          </a:prstGeom>
          <a:ln w="28575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E_NOTICE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28147" y="3130175"/>
            <a:ext cx="237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Fatal run-time errors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228146" y="3631432"/>
            <a:ext cx="4044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Run-time warnings (non-fatal errors)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8281" y="4125894"/>
            <a:ext cx="1992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Run-time notices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89380" y="1450644"/>
            <a:ext cx="730884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Set the level of error reporting to control which errors are shown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3" y="5383923"/>
            <a:ext cx="2765022" cy="52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24241" y="4942870"/>
            <a:ext cx="1149674" cy="40011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5629" y="1849515"/>
            <a:ext cx="27915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C:\xampp\php\php.ini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689" y="4823600"/>
            <a:ext cx="57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5" grpId="0"/>
      <p:bldP spid="10" grpId="0" animBg="1"/>
      <p:bldP spid="11" grpId="0" animBg="1"/>
      <p:bldP spid="17" grpId="0"/>
      <p:bldP spid="18" grpId="0"/>
      <p:bldP spid="19" grpId="0"/>
      <p:bldP spid="2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25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Basic Error Handling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3365" y="2617718"/>
            <a:ext cx="296213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ini_set('display_errors', 1);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6" y="3109924"/>
            <a:ext cx="296213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error_reporting</a:t>
            </a:r>
            <a:r>
              <a:rPr lang="en-US" sz="2000" dirty="0"/>
              <a:t>(E_ALL);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9380" y="1450644"/>
            <a:ext cx="730884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Set the level of error reporting to control which errors are shown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5" y="3784792"/>
            <a:ext cx="3993770" cy="1383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158" y="5479980"/>
            <a:ext cx="3372669" cy="1079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54" y="1850754"/>
            <a:ext cx="3759295" cy="34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737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Custom Error Handling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9380" y="1450644"/>
            <a:ext cx="476442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Creating </a:t>
            </a:r>
            <a:r>
              <a:rPr lang="en-US" sz="2000" b="1" dirty="0">
                <a:solidFill>
                  <a:srgbClr val="FFFF00"/>
                </a:solidFill>
              </a:rPr>
              <a:t>your own error handler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80" y="2096974"/>
            <a:ext cx="5196881" cy="1560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9380" y="4264751"/>
            <a:ext cx="224292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set_error_handler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9032" y="4759355"/>
            <a:ext cx="5101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Define your own function to handle PHP errors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0" y="4015409"/>
            <a:ext cx="4988771" cy="28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5480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Introduction to Exceptions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5" y="1823807"/>
            <a:ext cx="1186542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3364" y="2383379"/>
            <a:ext cx="118654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3364" y="2916242"/>
            <a:ext cx="2120068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Interactive 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906" y="1810161"/>
            <a:ext cx="7438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Exceptions are special objects used to handle errors in PHP gracefully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9906" y="2383379"/>
            <a:ext cx="74384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Exceptions are special objects used to handle errors in PHP </a:t>
            </a:r>
            <a:r>
              <a:rPr lang="en-US" sz="2000" dirty="0" smtClean="0"/>
              <a:t>gracefully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895060" y="3285574"/>
            <a:ext cx="8004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“</a:t>
            </a:r>
            <a:r>
              <a:rPr lang="en-US" sz="2000" dirty="0" smtClean="0"/>
              <a:t>   How </a:t>
            </a:r>
            <a:r>
              <a:rPr lang="en-US" sz="2000" dirty="0"/>
              <a:t>do you think exceptions might make error handling easier</a:t>
            </a:r>
            <a:r>
              <a:rPr lang="en-US" sz="2000" dirty="0" smtClean="0"/>
              <a:t>?   </a:t>
            </a:r>
            <a:r>
              <a:rPr lang="en-US" sz="5400" b="1" dirty="0" smtClean="0"/>
              <a:t>“</a:t>
            </a:r>
            <a:endParaRPr lang="en-US" sz="5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79" y="4208904"/>
            <a:ext cx="5741121" cy="284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6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1274</TotalTime>
  <Words>456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1087</cp:revision>
  <dcterms:created xsi:type="dcterms:W3CDTF">2024-06-05T12:27:43Z</dcterms:created>
  <dcterms:modified xsi:type="dcterms:W3CDTF">2024-09-09T11:17:15Z</dcterms:modified>
</cp:coreProperties>
</file>