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98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>
        <p:scale>
          <a:sx n="75" d="100"/>
          <a:sy n="75" d="100"/>
        </p:scale>
        <p:origin x="2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215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SQL Injection Prevention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1084" y="1902121"/>
            <a:ext cx="294888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 Prepared Statements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2730" y="1929696"/>
            <a:ext cx="6188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SQL queries are executed with bound parameters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84" y="2473238"/>
            <a:ext cx="7439933" cy="114460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11084" y="3828809"/>
            <a:ext cx="29488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Avoid Dynamic Queries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3364" y="4240327"/>
            <a:ext cx="6188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Do not concatenate user input directly into SQL queries</a:t>
            </a:r>
            <a:endParaRPr lang="en-US" sz="2000" dirty="0"/>
          </a:p>
        </p:txBody>
      </p:sp>
      <p:pic>
        <p:nvPicPr>
          <p:cNvPr id="2050" name="Picture 2" descr="Let's Talk About Security – SQL Injection - ZEISS Digital Innovation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12" y="4440382"/>
            <a:ext cx="4532942" cy="23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2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58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Cross-Site Scripting (XSS) Prevention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1084" y="1902121"/>
            <a:ext cx="198147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Escape Output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2557" y="1902121"/>
            <a:ext cx="6188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Always escape user input before rendering it on the 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11084" y="3325226"/>
            <a:ext cx="331994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Content Security Policy (CSP)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1026" y="3325226"/>
            <a:ext cx="567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CSP headers to restrict resource loading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2445880"/>
            <a:ext cx="6036637" cy="531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63" y="3847816"/>
            <a:ext cx="6036637" cy="4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452" y="3240603"/>
            <a:ext cx="10198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method would you use to see detailed information about a variable's type and value?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171452" y="3757438"/>
            <a:ext cx="4672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is error logging important in PHP?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71452" y="4274273"/>
            <a:ext cx="5732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set PHP to report all types of errors?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71451" y="4791108"/>
            <a:ext cx="9218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error type does PHP issue when a critical failure occurs that stops the script?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171451" y="5307943"/>
            <a:ext cx="5958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try and catch blocks in PHP?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4" y="3004458"/>
            <a:ext cx="6090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 </a:t>
            </a:r>
            <a:r>
              <a:rPr lang="en-US" sz="2000" dirty="0"/>
              <a:t>simple try-catch block and handle an exception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62712" y="300445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62712" y="3611881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46638" y="3611881"/>
            <a:ext cx="8487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 </a:t>
            </a:r>
            <a:r>
              <a:rPr lang="en-US" sz="2000" dirty="0" err="1"/>
              <a:t>var_dump</a:t>
            </a:r>
            <a:r>
              <a:rPr lang="en-US" sz="2000" dirty="0"/>
              <a:t>() to explore different variables and see what information we get.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62712" y="4219304"/>
            <a:ext cx="8455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46638" y="4219304"/>
            <a:ext cx="6035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 simple try-catch block and handle an exception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362712" y="4826727"/>
            <a:ext cx="8455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4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246638" y="4826727"/>
            <a:ext cx="704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function and trace its call stack using </a:t>
            </a:r>
            <a:r>
              <a:rPr lang="en-US" sz="2000" dirty="0" err="1"/>
              <a:t>debug_backtrace</a:t>
            </a:r>
            <a:r>
              <a:rPr lang="en-US" sz="2000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smtClean="0">
                <a:latin typeface="Bradley Hand ITC" panose="03070402050302030203" pitchFamily="66" charset="0"/>
              </a:rPr>
              <a:t>Security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4911" y="3432131"/>
            <a:ext cx="328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Sanitizing User Inputs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3501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/>
              <a:t>Basic </a:t>
            </a:r>
            <a:r>
              <a:rPr lang="en-US" sz="2400" dirty="0" smtClean="0"/>
              <a:t>Security Practices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E-commerce Security Practices to Protect Your Store - E-commerce  Germany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12906" y="0"/>
            <a:ext cx="1717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BASIC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1915" y="6088559"/>
            <a:ext cx="5703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SECURITY PRACTICES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6765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Purpose of Sanitizing User Inputs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4820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161077"/>
            <a:ext cx="148202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Purpose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4" y="2194086"/>
            <a:ext cx="9508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Sanitizing user inputs involves cleaning and validating data provided by users to prevent malicious inputs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3364" y="3640699"/>
            <a:ext cx="3651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Protect against SQL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3364" y="4120321"/>
            <a:ext cx="496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Prevent Cross-Site Scripting (XSS) attacks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3364" y="4599943"/>
            <a:ext cx="4194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 data integrity and reliability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7" y="2869796"/>
            <a:ext cx="3474363" cy="38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5387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Common Security Threats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3" y="1743094"/>
            <a:ext cx="171642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SQL Injection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3363" y="3279071"/>
            <a:ext cx="308140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Cross-Site Scripting (XSS)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3362" y="4536755"/>
            <a:ext cx="398255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Cross-Site Request Forgery (CSRF)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6764" y="2208221"/>
            <a:ext cx="5658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Malicious SQL statements are inserted into an </a:t>
            </a:r>
            <a:r>
              <a:rPr lang="en-US" sz="2000" dirty="0" smtClean="0"/>
              <a:t>input</a:t>
            </a:r>
          </a:p>
          <a:p>
            <a:r>
              <a:rPr lang="en-US" sz="2000" dirty="0" smtClean="0"/>
              <a:t>field </a:t>
            </a:r>
            <a:r>
              <a:rPr lang="en-US" sz="2000" dirty="0"/>
              <a:t>to manipulate the database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6765" y="3744198"/>
            <a:ext cx="7659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Attacker injects malicious scripts into web pages viewed by other users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16765" y="5002756"/>
            <a:ext cx="7407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Unwanted actions are performed on behalf of an authenticated user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74" y="475024"/>
            <a:ext cx="5340626" cy="30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534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Advantages of Sanitizing User Inputs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1085" y="1902121"/>
            <a:ext cx="214049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Improved Security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1084" y="2406336"/>
            <a:ext cx="214049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Data Integrity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1084" y="2910551"/>
            <a:ext cx="214049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Trust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1583" y="1860001"/>
            <a:ext cx="4890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Protects against common web vulnerabilities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1084" y="3414766"/>
            <a:ext cx="214050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Compliance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1582" y="2393712"/>
            <a:ext cx="547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Ensures only valid and expected data is processed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551582" y="2897927"/>
            <a:ext cx="5049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Builds confidence in your application’s security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51583" y="3414766"/>
            <a:ext cx="4505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Meets security standards and regulations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4068417"/>
            <a:ext cx="7315198" cy="2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0" grpId="0" animBg="1"/>
      <p:bldP spid="11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534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Basic Principles of Input Sanitization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1084" y="1902121"/>
            <a:ext cx="237903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Validate Data Types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1084" y="2406336"/>
            <a:ext cx="237903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Length Checks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1084" y="2910551"/>
            <a:ext cx="308140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Remove Special Characters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0120" y="1871081"/>
            <a:ext cx="6546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data matches the expected type (e.g., integer, string)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1083" y="3414766"/>
            <a:ext cx="237903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Whitelist Input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0120" y="2427169"/>
            <a:ext cx="5751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Limit input length to prevent buffer overflow attacks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92487" y="2910551"/>
            <a:ext cx="7050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Strip out or encode special characters that can be used in attacks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790120" y="3422479"/>
            <a:ext cx="3525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Only accept known, safe values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4" y="3614821"/>
            <a:ext cx="2567006" cy="31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0" grpId="0" animBg="1"/>
      <p:bldP spid="11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534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Using PHP Functions for Sanitization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1084" y="1902121"/>
            <a:ext cx="218025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filter_var</a:t>
            </a:r>
            <a:r>
              <a:rPr lang="en-US" sz="2000" dirty="0"/>
              <a:t>()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1084" y="3108701"/>
            <a:ext cx="218025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htmlspecialchars()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1083" y="4360593"/>
            <a:ext cx="218025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strip_tags()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91339" y="1894408"/>
            <a:ext cx="4187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Filters a variable with a specified filter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591339" y="3115081"/>
            <a:ext cx="4903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Converts special characters to HTML entities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591338" y="4373353"/>
            <a:ext cx="4757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Removes HTML and PHP tags from a string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89396" y="2406336"/>
            <a:ext cx="101181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89396" y="3612278"/>
            <a:ext cx="101181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9396" y="4845170"/>
            <a:ext cx="101181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1210" y="2409526"/>
            <a:ext cx="445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filter_var</a:t>
            </a:r>
            <a:r>
              <a:rPr lang="en-US" dirty="0"/>
              <a:t>($email, FILTER_SANITIZE_EMAIL);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210" y="3617606"/>
            <a:ext cx="495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htmlspecialchars</a:t>
            </a:r>
            <a:r>
              <a:rPr lang="en-US" dirty="0"/>
              <a:t>($string, ENT_QUOTES, 'UTF-8');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1210" y="485793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strip_tags</a:t>
            </a:r>
            <a:r>
              <a:rPr lang="en-US" dirty="0"/>
              <a:t>($string);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72" y="4004399"/>
            <a:ext cx="4280401" cy="28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1" grpId="0"/>
      <p:bldP spid="12" grpId="0"/>
      <p:bldP spid="4" grpId="0" animBg="1"/>
      <p:bldP spid="15" grpId="0" animBg="1"/>
      <p:bldP spid="17" grpId="0" animBg="1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123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Examples of Sanitizing User Inputs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093" y="1663581"/>
            <a:ext cx="218025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Email Validation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8824" y="3495585"/>
            <a:ext cx="218025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String Sanitization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9989" y="4716121"/>
            <a:ext cx="218025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Integer Validation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3" y="2017639"/>
            <a:ext cx="6194415" cy="1284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24" y="3878247"/>
            <a:ext cx="6202741" cy="495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89" y="5116231"/>
            <a:ext cx="5572812" cy="13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1410</TotalTime>
  <Words>427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1157</cp:revision>
  <dcterms:created xsi:type="dcterms:W3CDTF">2024-06-05T12:27:43Z</dcterms:created>
  <dcterms:modified xsi:type="dcterms:W3CDTF">2024-09-09T11:24:56Z</dcterms:modified>
</cp:coreProperties>
</file>