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5" r:id="rId2"/>
  </p:sldMasterIdLst>
  <p:sldIdLst>
    <p:sldId id="285" r:id="rId3"/>
    <p:sldId id="286" r:id="rId4"/>
    <p:sldId id="312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298" r:id="rId14"/>
    <p:sldId id="299" r:id="rId15"/>
    <p:sldId id="30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2D8"/>
    <a:srgbClr val="EEEDE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9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2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75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03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74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88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11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9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33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0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47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11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46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11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90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06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61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781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808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6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3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0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2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7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8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3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7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5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7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441" y="1603170"/>
            <a:ext cx="8392221" cy="34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1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3" y="804313"/>
            <a:ext cx="70040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Error Handling and User Feedback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3364" y="1743094"/>
            <a:ext cx="3081401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/>
              <a:t>Displaying Error Messages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83363" y="3782389"/>
            <a:ext cx="3174167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/>
              <a:t>Improving User Experience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74681" y="2173982"/>
            <a:ext cx="22044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Inline messages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74681" y="2604870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Alert boxes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774681" y="3018232"/>
            <a:ext cx="13786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Tooltips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774681" y="4292420"/>
            <a:ext cx="3644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Clear, concise error messages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774681" y="4723308"/>
            <a:ext cx="25937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Real-time feedback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774681" y="5136670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Highlighting erroneous fields</a:t>
            </a:r>
          </a:p>
        </p:txBody>
      </p:sp>
    </p:spTree>
    <p:extLst>
      <p:ext uri="{BB962C8B-B14F-4D97-AF65-F5344CB8AC3E}">
        <p14:creationId xmlns:p14="http://schemas.microsoft.com/office/powerpoint/2010/main" val="327103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2" grpId="0"/>
      <p:bldP spid="7" grpId="0"/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3" y="804313"/>
            <a:ext cx="70040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Best Practices for Form Validation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3364" y="1743094"/>
            <a:ext cx="3346445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User-Friendly Error Messages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83363" y="3241099"/>
            <a:ext cx="3346446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Accessibility Considerations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74681" y="2704195"/>
            <a:ext cx="45223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Use more subtle and inline messaging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774681" y="3681087"/>
            <a:ext cx="54745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Ensure screen readers can read error messages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774681" y="4040617"/>
            <a:ext cx="3674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Use ARIA roles and properties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774681" y="5030602"/>
            <a:ext cx="41296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Always validate on the server-side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774681" y="5434003"/>
            <a:ext cx="73016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Sanitize and escape input data to prevent XSS and SQL Injection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583364" y="2269414"/>
            <a:ext cx="3346445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Avoiding JavaScript Alerts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83363" y="4590614"/>
            <a:ext cx="3346446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Security Considerations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21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2" grpId="0"/>
      <p:bldP spid="7" grpId="0"/>
      <p:bldP spid="9" grpId="0"/>
      <p:bldP spid="10" grpId="0"/>
      <p:bldP spid="11" grpId="0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8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765" y="-9847"/>
            <a:ext cx="4219575" cy="3133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49748" y="1690098"/>
            <a:ext cx="3148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form validation?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1449748" y="2206933"/>
            <a:ext cx="4672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Name two types of form validation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1449748" y="2723768"/>
            <a:ext cx="72701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HTML5 attribute is used to make a form field mandatory?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449747" y="3240603"/>
            <a:ext cx="92182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the purpose of the pattern attribute in HTML5?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1449746" y="3757438"/>
            <a:ext cx="48185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Why is server-side validation necessary?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449745" y="4274273"/>
            <a:ext cx="83833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should you consider for accessibility when providing error messages?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449745" y="4823823"/>
            <a:ext cx="79858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JavaScript function is used to display a message box to the user?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449746" y="5340658"/>
            <a:ext cx="66830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the purpose of sanitizing and escaping input data?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651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2" grpId="0"/>
      <p:bldP spid="8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66" y="612558"/>
            <a:ext cx="5709458" cy="23919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18738" y="3349015"/>
            <a:ext cx="70975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Create a basic HTML form and apply HTML5 validation attributes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389216" y="3349015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1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389216" y="3956438"/>
            <a:ext cx="845552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2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273142" y="3956438"/>
            <a:ext cx="53203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Implement client-side validation using JavaScript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389216" y="4563861"/>
            <a:ext cx="845552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3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2273142" y="4563861"/>
            <a:ext cx="72949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Enhance user experience by displaying user-friendly error messages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975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/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16128" y="562098"/>
            <a:ext cx="3597783" cy="70856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7372D8"/>
                </a:solidFill>
              </a:rPr>
              <a:t>About today…</a:t>
            </a:r>
            <a:endParaRPr lang="en-US" b="1" dirty="0">
              <a:solidFill>
                <a:srgbClr val="7372D8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6128" y="1763133"/>
            <a:ext cx="22878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7372D8"/>
              </a:buClr>
              <a:buSzPct val="80000"/>
            </a:pPr>
            <a:r>
              <a:rPr lang="en-US" sz="4400" dirty="0" smtClean="0">
                <a:latin typeface="Bradley Hand ITC" panose="03070402050302030203" pitchFamily="66" charset="0"/>
              </a:rPr>
              <a:t>Security</a:t>
            </a:r>
            <a:endParaRPr lang="en-US" sz="4400" dirty="0">
              <a:latin typeface="Bradley Hand ITC" panose="0307040205030203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4911" y="3432131"/>
            <a:ext cx="24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 smtClean="0"/>
              <a:t>Validate inputs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574910" y="2925931"/>
            <a:ext cx="2526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 smtClean="0"/>
              <a:t>Form validation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0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4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4" y="804313"/>
            <a:ext cx="6487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>
                <a:solidFill>
                  <a:srgbClr val="7372D8"/>
                </a:solidFill>
              </a:rPr>
              <a:t>Introduction to Form </a:t>
            </a:r>
            <a:r>
              <a:rPr lang="en-US" sz="3600" b="1" dirty="0" smtClean="0">
                <a:solidFill>
                  <a:srgbClr val="7372D8"/>
                </a:solidFill>
              </a:rPr>
              <a:t>Validation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3364" y="1743094"/>
            <a:ext cx="2988636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/>
              <a:t>What is Form Validation?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83364" y="3000778"/>
            <a:ext cx="2988636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/>
              <a:t>Why is it Important?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3364" y="2194086"/>
            <a:ext cx="67390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process of ensuring user input meets the required criteria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83365" y="3534682"/>
            <a:ext cx="22067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Prevents errors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83364" y="4014304"/>
            <a:ext cx="24718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Enhances security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583364" y="4493926"/>
            <a:ext cx="32934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Improves user experience</a:t>
            </a:r>
            <a:endParaRPr lang="en-US" sz="2000" dirty="0"/>
          </a:p>
        </p:txBody>
      </p:sp>
      <p:pic>
        <p:nvPicPr>
          <p:cNvPr id="1026" name="Picture 2" descr="Learn JavaScript Form Validation – Build a JS Project for Beginners ✨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557" y="2808100"/>
            <a:ext cx="2670273" cy="377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52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7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4" y="804313"/>
            <a:ext cx="51487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Types of Form Validation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3364" y="1743094"/>
            <a:ext cx="2988636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/>
              <a:t>Client-Side Validation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83364" y="3715293"/>
            <a:ext cx="2988636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/>
              <a:t>Server-Side Validation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83365" y="4249197"/>
            <a:ext cx="5466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Performed on the server after form submission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583364" y="4728819"/>
            <a:ext cx="54667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Performed on the server after form submission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583364" y="2248851"/>
            <a:ext cx="49632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Performed in the browser using JavaScript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83364" y="2728473"/>
            <a:ext cx="36247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Immediate feedback to users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57" y="1623791"/>
            <a:ext cx="4840826" cy="302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4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/>
      <p:bldP spid="11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4" y="804313"/>
            <a:ext cx="49632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HTML5 Form Validation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3364" y="1743094"/>
            <a:ext cx="3121158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Built-in HTML5 Attributes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83363" y="4381348"/>
            <a:ext cx="1424879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/>
              <a:t>Example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83364" y="2248851"/>
            <a:ext cx="1530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required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83364" y="2728473"/>
            <a:ext cx="1424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pattern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583363" y="3183031"/>
            <a:ext cx="16899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min / max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583363" y="3639559"/>
            <a:ext cx="3240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type </a:t>
            </a:r>
            <a:r>
              <a:rPr lang="en-US" sz="2000" dirty="0"/>
              <a:t>(email, number, </a:t>
            </a:r>
            <a:r>
              <a:rPr lang="en-US" sz="2000" dirty="0" err="1" smtClean="0"/>
              <a:t>etc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584" y="4797451"/>
            <a:ext cx="5197058" cy="88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4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3" grpId="0"/>
      <p:bldP spid="14" grpId="0"/>
      <p:bldP spid="1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4" y="804313"/>
            <a:ext cx="54800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JavaScript Form Validation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3364" y="1743094"/>
            <a:ext cx="1981471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Basic Example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83363" y="4718928"/>
            <a:ext cx="3174167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/>
              <a:t>Common Validation Checks</a:t>
            </a:r>
            <a:endParaRPr lang="en-US" sz="2000" b="1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63" y="2145944"/>
            <a:ext cx="5387280" cy="24042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74681" y="5245485"/>
            <a:ext cx="2050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Required fields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62330" y="5245654"/>
            <a:ext cx="21050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Length of input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74681" y="5645764"/>
            <a:ext cx="18549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Email format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15648" y="5645764"/>
            <a:ext cx="20120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Number range</a:t>
            </a:r>
          </a:p>
        </p:txBody>
      </p:sp>
    </p:spTree>
    <p:extLst>
      <p:ext uri="{BB962C8B-B14F-4D97-AF65-F5344CB8AC3E}">
        <p14:creationId xmlns:p14="http://schemas.microsoft.com/office/powerpoint/2010/main" val="228327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4" y="804313"/>
            <a:ext cx="8488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Regular Expressions (RegEx) in Validation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3364" y="1743094"/>
            <a:ext cx="1981471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/>
              <a:t>What is RegEx?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83364" y="2801729"/>
            <a:ext cx="3174167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/>
              <a:t>Usage in Form Validation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74681" y="2173982"/>
            <a:ext cx="5756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 sequence of characters that forms a search pattern</a:t>
            </a:r>
          </a:p>
        </p:txBody>
      </p:sp>
      <p:sp>
        <p:nvSpPr>
          <p:cNvPr id="6" name="Rectangle 5"/>
          <p:cNvSpPr/>
          <p:nvPr/>
        </p:nvSpPr>
        <p:spPr>
          <a:xfrm>
            <a:off x="1866563" y="3284566"/>
            <a:ext cx="3079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Validating email formats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66563" y="3725207"/>
            <a:ext cx="39805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Ensuring passwords meet criteria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380" y="4555620"/>
            <a:ext cx="7794272" cy="144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4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2" grpId="0"/>
      <p:bldP spid="6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70112" y="499513"/>
            <a:ext cx="46981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Server-Side Validation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70112" y="1438294"/>
            <a:ext cx="1517645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/>
              <a:t>Importance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70112" y="2592520"/>
            <a:ext cx="3174167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Examples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61429" y="1869182"/>
            <a:ext cx="52613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Protects against bypassing client-side validation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955" y="2992630"/>
            <a:ext cx="5877610" cy="355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8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1495</TotalTime>
  <Words>328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Bradley Hand ITC</vt:lpstr>
      <vt:lpstr>Calibri</vt:lpstr>
      <vt:lpstr>Calibri Light</vt:lpstr>
      <vt:lpstr>Corbel</vt:lpstr>
      <vt:lpstr>Wingdings 3</vt:lpstr>
      <vt:lpstr>Parallax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1227</cp:revision>
  <dcterms:created xsi:type="dcterms:W3CDTF">2024-06-05T12:27:43Z</dcterms:created>
  <dcterms:modified xsi:type="dcterms:W3CDTF">2024-09-09T11:31:43Z</dcterms:modified>
</cp:coreProperties>
</file>