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>
        <p:scale>
          <a:sx n="75" d="100"/>
          <a:sy n="75" d="100"/>
        </p:scale>
        <p:origin x="2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36371" y="632035"/>
            <a:ext cx="695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Role-Based Access Control (RBAC)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7588" y="1530412"/>
            <a:ext cx="16766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588" y="3296357"/>
            <a:ext cx="2630829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Roles and Permissions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7588" y="4758393"/>
            <a:ext cx="1676672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6372" y="2031573"/>
            <a:ext cx="5571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RBAC is a method of restricting access based </a:t>
            </a:r>
            <a:r>
              <a:rPr lang="en-US" sz="2000" dirty="0" smtClean="0"/>
              <a:t>on</a:t>
            </a:r>
          </a:p>
          <a:p>
            <a:r>
              <a:rPr lang="en-US" sz="2000" dirty="0" smtClean="0"/>
              <a:t>user </a:t>
            </a:r>
            <a:r>
              <a:rPr lang="en-US" sz="2000" dirty="0"/>
              <a:t>roles. It assigns permissions to roles </a:t>
            </a:r>
            <a:r>
              <a:rPr lang="en-US" sz="2000" dirty="0" smtClean="0"/>
              <a:t>rather</a:t>
            </a:r>
          </a:p>
          <a:p>
            <a:r>
              <a:rPr lang="en-US" sz="2000" dirty="0" smtClean="0"/>
              <a:t>than </a:t>
            </a:r>
            <a:r>
              <a:rPr lang="en-US" sz="2000" dirty="0"/>
              <a:t>individual users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36371" y="3712623"/>
            <a:ext cx="6320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different roles (e.g., admin, user, guest) and </a:t>
            </a:r>
            <a:r>
              <a:rPr lang="en-US" sz="2000" dirty="0" smtClean="0"/>
              <a:t>assign</a:t>
            </a:r>
          </a:p>
          <a:p>
            <a:r>
              <a:rPr lang="en-US" sz="2000" dirty="0" smtClean="0"/>
              <a:t>specific </a:t>
            </a:r>
            <a:r>
              <a:rPr lang="en-US" sz="2000" dirty="0"/>
              <a:t>permissions to each role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2677" y="5295765"/>
            <a:ext cx="6445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Admins can create, read, update, and delete any content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2677" y="5735369"/>
            <a:ext cx="7014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Regular users can read and create content but cannot delete it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99" y="1744749"/>
            <a:ext cx="4724709" cy="24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4" grpId="0"/>
      <p:bldP spid="2" grpId="0"/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38" y="-89965"/>
            <a:ext cx="3656562" cy="271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0371" y="2236363"/>
            <a:ext cx="7539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authentication in web applications?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390371" y="2753198"/>
            <a:ext cx="5580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in PHP is used to start a session?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390372" y="3270033"/>
            <a:ext cx="7444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difference between authentication and authorization?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90371" y="3786868"/>
            <a:ext cx="6791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in PHP is used to hash a password securely?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90369" y="4303703"/>
            <a:ext cx="4986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password hashing?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90368" y="4820538"/>
            <a:ext cx="5093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RBAC stand for in web security?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390368" y="5370088"/>
            <a:ext cx="7985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RBAC, what is typically assigned to users to define their permissions?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2" y="4299040"/>
            <a:ext cx="70975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Set up a simple RBAC system in PHP to restrict access to certain parts of a web application based on user roles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Security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4911" y="3432131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Authorization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390056"/>
            <a:ext cx="1113182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04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What is Authentication?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133298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Methods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5" y="2194086"/>
            <a:ext cx="9508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Authentication is the process of verifying the identity of a user. It ensures that the person accessing the system is who they claim to be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3364" y="3538123"/>
            <a:ext cx="10035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Common methods include username/password, biometrics (fingerprints, facial recognition), and two-factor authentication (2FA)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3364" y="4526595"/>
            <a:ext cx="150439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Importance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3364" y="4926705"/>
            <a:ext cx="54270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Authentication is the first line of defense </a:t>
            </a:r>
            <a:r>
              <a:rPr lang="en-US" sz="2000" dirty="0" smtClean="0"/>
              <a:t>against</a:t>
            </a:r>
          </a:p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unauthorized </a:t>
            </a:r>
            <a:r>
              <a:rPr lang="en-US" sz="2000" dirty="0"/>
              <a:t>access and is critical for </a:t>
            </a:r>
            <a:r>
              <a:rPr lang="en-US" sz="2000" dirty="0" smtClean="0"/>
              <a:t>protecting</a:t>
            </a:r>
          </a:p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sensitive </a:t>
            </a:r>
            <a:r>
              <a:rPr lang="en-US" sz="2000" dirty="0"/>
              <a:t>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81" y="4206540"/>
            <a:ext cx="3765853" cy="24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04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What is Authorization?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133301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Difference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5" y="2194086"/>
            <a:ext cx="9508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Authorization determines what an authenticated user is allowed to do. It controls access to resources based on user roles and permissions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83364" y="3538126"/>
            <a:ext cx="10035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Unlike authentication, which verifies identity, authorization checks if the user has the right to access specific resources or perform certain actions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83364" y="4500094"/>
            <a:ext cx="150439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3364" y="4900204"/>
            <a:ext cx="5837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Role-based access control (RBAC), permissions, </a:t>
            </a:r>
            <a:r>
              <a:rPr lang="en-US" sz="2000" dirty="0" smtClean="0"/>
              <a:t>and</a:t>
            </a:r>
          </a:p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access </a:t>
            </a:r>
            <a:r>
              <a:rPr lang="en-US" sz="2000" dirty="0"/>
              <a:t>control lists (ACLs)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77" y="4178698"/>
            <a:ext cx="3631327" cy="24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36371" y="632035"/>
            <a:ext cx="3876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Password Hashing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7588" y="1530412"/>
            <a:ext cx="16766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291" y="2739809"/>
            <a:ext cx="16599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Importance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4291" y="4041970"/>
            <a:ext cx="165997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Algorithms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353" y="1943149"/>
            <a:ext cx="10144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Password hashing is the process of transforming a plain-text password into a fixed-size string of characters, which is typically a digest that appears random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3240" y="3152323"/>
            <a:ext cx="9999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Hashing passwords protects them in case of a database breach. Even if the database is compromised, hashed passwords cannot be easily reversed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6370" y="4474791"/>
            <a:ext cx="948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Common hashing algorithms include MD5, SHA-1, SHA-256, and </a:t>
            </a:r>
            <a:r>
              <a:rPr lang="en-US" sz="2000" dirty="0" err="1"/>
              <a:t>bcrypt</a:t>
            </a:r>
            <a:r>
              <a:rPr lang="en-US" sz="2000" dirty="0"/>
              <a:t> (recommended)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02157" y="5009412"/>
            <a:ext cx="4858629" cy="1795580"/>
            <a:chOff x="4187686" y="5062420"/>
            <a:chExt cx="4858629" cy="17955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686" y="5062420"/>
              <a:ext cx="4858629" cy="17955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5319024" y="5830957"/>
              <a:ext cx="86974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108068" y="5817704"/>
              <a:ext cx="86974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36370" y="632035"/>
            <a:ext cx="5970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Using password_hash in PHP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7588" y="1530412"/>
            <a:ext cx="16766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Introduction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588" y="2480154"/>
            <a:ext cx="1659970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Syntax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7588" y="3429673"/>
            <a:ext cx="165997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353" y="1943149"/>
            <a:ext cx="8912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password_hash() is a built-in PHP function that creates a secure hash of a password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86537" y="2892668"/>
            <a:ext cx="575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password_hash($password, PASSWORD_DEFAULT)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87" y="3829782"/>
            <a:ext cx="6317453" cy="10337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54290" y="5123137"/>
            <a:ext cx="1659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7973" y="5597385"/>
            <a:ext cx="865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PASSWORD_DEFAULT uses the </a:t>
            </a:r>
            <a:r>
              <a:rPr lang="en-US" dirty="0" err="1"/>
              <a:t>bcrypt</a:t>
            </a:r>
            <a:r>
              <a:rPr lang="en-US" dirty="0"/>
              <a:t> algorithm by default, which is strong and adaptive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23" y="3169862"/>
            <a:ext cx="4092080" cy="20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1" grpId="0"/>
      <p:bldP spid="15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36371" y="632035"/>
            <a:ext cx="5506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Storing Hashed Passwords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7588" y="1530412"/>
            <a:ext cx="16766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Best Practices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588" y="2586170"/>
            <a:ext cx="326693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Database Schema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0353" y="1943149"/>
            <a:ext cx="8223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Store only the hashed password in the database, not the plain-text password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87" y="2970415"/>
            <a:ext cx="4009055" cy="2109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87" y="5677355"/>
            <a:ext cx="10471561" cy="54670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37588" y="5263847"/>
            <a:ext cx="167667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SQL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49" y="3278430"/>
            <a:ext cx="5847663" cy="23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36371" y="632035"/>
            <a:ext cx="430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Verifying Passwords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7588" y="1530412"/>
            <a:ext cx="16766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Introduction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7588" y="2480154"/>
            <a:ext cx="1676672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Syntax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37588" y="5339287"/>
            <a:ext cx="167667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7588" y="3046059"/>
            <a:ext cx="1676672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37589" y="1512864"/>
            <a:ext cx="9547912" cy="835316"/>
            <a:chOff x="1437589" y="1512864"/>
            <a:chExt cx="9547912" cy="835316"/>
          </a:xfrm>
        </p:grpSpPr>
        <p:sp>
          <p:nvSpPr>
            <p:cNvPr id="4" name="Rectangle 3"/>
            <p:cNvSpPr/>
            <p:nvPr/>
          </p:nvSpPr>
          <p:spPr>
            <a:xfrm>
              <a:off x="3114261" y="1512864"/>
              <a:ext cx="7871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Use </a:t>
              </a:r>
              <a:r>
                <a:rPr lang="en-US" sz="2000" dirty="0" err="1"/>
                <a:t>password_verify</a:t>
              </a:r>
              <a:r>
                <a:rPr lang="en-US" sz="2000" dirty="0"/>
                <a:t>() to check if a given password matches the </a:t>
              </a:r>
              <a:r>
                <a:rPr lang="en-US" sz="2000" dirty="0" smtClean="0"/>
                <a:t>hashed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37589" y="1948070"/>
              <a:ext cx="36114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password </a:t>
              </a:r>
              <a:r>
                <a:rPr lang="en-US" sz="2000" dirty="0"/>
                <a:t>stored in the database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14260" y="2484450"/>
            <a:ext cx="3988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password_verify</a:t>
            </a:r>
            <a:r>
              <a:rPr lang="en-US" sz="2000" dirty="0"/>
              <a:t>($password, $hash)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29" y="3050355"/>
            <a:ext cx="4958382" cy="21231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258" y="5739397"/>
            <a:ext cx="9758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password_verify</a:t>
            </a:r>
            <a:r>
              <a:rPr lang="en-US" sz="2000" dirty="0"/>
              <a:t> compares the plain-text password with the hashed password and returns true if they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04" y="2933719"/>
            <a:ext cx="4720776" cy="26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6" grpId="0" animBg="1"/>
      <p:bldP spid="9" grpId="0" animBg="1"/>
      <p:bldP spid="1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1648</TotalTime>
  <Words>492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1326</cp:revision>
  <dcterms:created xsi:type="dcterms:W3CDTF">2024-06-05T12:27:43Z</dcterms:created>
  <dcterms:modified xsi:type="dcterms:W3CDTF">2024-09-09T11:38:49Z</dcterms:modified>
</cp:coreProperties>
</file>