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26" r:id="rId7"/>
    <p:sldId id="325" r:id="rId8"/>
    <p:sldId id="327" r:id="rId9"/>
    <p:sldId id="328" r:id="rId10"/>
    <p:sldId id="330" r:id="rId11"/>
    <p:sldId id="331" r:id="rId12"/>
    <p:sldId id="332" r:id="rId13"/>
    <p:sldId id="333" r:id="rId14"/>
    <p:sldId id="334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731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Unsetting Session Variables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964459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773" y="4411678"/>
            <a:ext cx="5771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 the unset() function to remove a session variable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4" y="2141968"/>
            <a:ext cx="3380522" cy="14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4425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Destroying a Session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964459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773" y="4411678"/>
            <a:ext cx="7588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The session_destroy() function destroys all data registered to a session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2141968"/>
            <a:ext cx="2798631" cy="15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031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Regenerating Session ID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964459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772" y="4411678"/>
            <a:ext cx="10034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session_regenerate_id</a:t>
            </a:r>
            <a:r>
              <a:rPr lang="en-US" sz="2000" dirty="0"/>
              <a:t>(true) function creates a new session ID, helping to prevent session fixation attacks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4" y="2127680"/>
            <a:ext cx="3251754" cy="13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4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465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Session Configuration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Settings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2220592"/>
            <a:ext cx="177735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4" y="3644360"/>
            <a:ext cx="177735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3364" y="5113761"/>
            <a:ext cx="177735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60717" y="1743094"/>
            <a:ext cx="4370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Configuring session behavior via php.ini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71304" y="2735171"/>
            <a:ext cx="6268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session.cookie_lifetime: Lifetime of the session cookie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71304" y="3162831"/>
            <a:ext cx="7561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err="1"/>
              <a:t>session.gc_maxlifetime</a:t>
            </a:r>
            <a:r>
              <a:rPr lang="en-US" sz="2000" dirty="0"/>
              <a:t>: Time-to-live for session data on the </a:t>
            </a:r>
            <a:r>
              <a:rPr lang="en-US" sz="2000" dirty="0" smtClean="0"/>
              <a:t>server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21489" y="5597842"/>
            <a:ext cx="7579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These settings control the duration and garbage collection of </a:t>
            </a:r>
            <a:r>
              <a:rPr lang="en-US" sz="2000" dirty="0" smtClean="0"/>
              <a:t>sessions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4" y="4044470"/>
            <a:ext cx="3558948" cy="8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  <p:bldP spid="9" grpId="0" animBg="1"/>
      <p:bldP spid="4" grpId="0"/>
      <p:bldP spid="10" grpId="0"/>
      <p:bldP spid="11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38" y="-89965"/>
            <a:ext cx="3656562" cy="2715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7250" y="980860"/>
            <a:ext cx="3205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session in PHP?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497250" y="2247394"/>
            <a:ext cx="55804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is used to start a session in PHP?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90368" y="3597750"/>
            <a:ext cx="6791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store a value in a session variable?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90368" y="4820538"/>
            <a:ext cx="7623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is used to destroy all data associated with a session?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913472" y="1573824"/>
            <a:ext cx="59955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 way to store data across multiple pages on the 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3472" y="2810134"/>
            <a:ext cx="172996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session_start()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13472" y="4213140"/>
            <a:ext cx="32032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$_SESSION["key"] = "value";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3472" y="5435928"/>
            <a:ext cx="204094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session_destroy()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8" grpId="0"/>
      <p:bldP spid="2" grpId="0" animBg="1"/>
      <p:bldP spid="14" grpId="0" animBg="1"/>
      <p:bldP spid="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58716" y="4251539"/>
            <a:ext cx="78634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Practice starting a session, setting session variables, and accessing them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456770" y="3851429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4766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State Management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910" y="292593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Session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Web Storage - Types, Tips &amp; Use Cases | Ramotion Ag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38390" y="5153890"/>
            <a:ext cx="33329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Sessions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04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Introduction to Sessions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5043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2886646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Importance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5" y="2194086"/>
            <a:ext cx="91163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Sessions are a way to store information (in variables) to be used across multiple pages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630521" y="3286756"/>
            <a:ext cx="893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Unlike cookies, session variables are stored on the server and are not limited in size</a:t>
            </a:r>
          </a:p>
        </p:txBody>
      </p:sp>
    </p:spTree>
    <p:extLst>
      <p:ext uri="{BB962C8B-B14F-4D97-AF65-F5344CB8AC3E}">
        <p14:creationId xmlns:p14="http://schemas.microsoft.com/office/powerpoint/2010/main" val="41145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3808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Starting a Session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5043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Diagram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6207" y="5071706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3364" y="5471816"/>
            <a:ext cx="89385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a session is started, a unique session ID is created and sent to the client in a cookie or via URL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79" y="2143204"/>
            <a:ext cx="5728855" cy="28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3772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Starting a Session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964459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773" y="4411678"/>
            <a:ext cx="89385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The session_start() function must be the first thing in your document. It initializes a new session or resumes an existing session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4" y="2143204"/>
            <a:ext cx="2810506" cy="14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185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Storing Session Variables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964459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773" y="4411678"/>
            <a:ext cx="6970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Session variables are stored in the $_SESSION </a:t>
            </a:r>
            <a:r>
              <a:rPr lang="en-US" sz="2000" dirty="0" err="1"/>
              <a:t>superglobal</a:t>
            </a:r>
            <a:r>
              <a:rPr lang="en-US" sz="2000" dirty="0"/>
              <a:t> array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4" y="2137081"/>
            <a:ext cx="3837482" cy="13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61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Accessing Session Variables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964459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773" y="4411678"/>
            <a:ext cx="6970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Access session variables using the $_SESSION superglobal array.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2143203"/>
            <a:ext cx="4312025" cy="121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731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Modifying Session Variables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7773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Code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964459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3773" y="4411678"/>
            <a:ext cx="69708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 can modify a session variable by reassigning it a new </a:t>
            </a:r>
            <a:r>
              <a:rPr lang="en-US" sz="2000" dirty="0" smtClean="0"/>
              <a:t>value.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2143203"/>
            <a:ext cx="3472239" cy="12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1773</TotalTime>
  <Words>326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1376</cp:revision>
  <dcterms:created xsi:type="dcterms:W3CDTF">2024-06-05T12:27:43Z</dcterms:created>
  <dcterms:modified xsi:type="dcterms:W3CDTF">2024-09-09T11:48:46Z</dcterms:modified>
</cp:coreProperties>
</file>