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13" r:id="rId6"/>
    <p:sldId id="314" r:id="rId7"/>
    <p:sldId id="315" r:id="rId8"/>
    <p:sldId id="316" r:id="rId9"/>
    <p:sldId id="317" r:id="rId10"/>
    <p:sldId id="323" r:id="rId11"/>
    <p:sldId id="324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etcompos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2739" y="614308"/>
            <a:ext cx="7346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Best Practices for Working with APIs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741" y="1569917"/>
            <a:ext cx="2859885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Rate Limiting and Retries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52738" y="2555059"/>
            <a:ext cx="285988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Caching API Responses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52738" y="3587231"/>
            <a:ext cx="405514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Keeping Code Modular and Reusable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76302" y="3030868"/>
            <a:ext cx="8287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Cache responses to reduce the number of API calls and improve performance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52738" y="4619403"/>
            <a:ext cx="2276585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Using PHP Libraries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76302" y="2045726"/>
            <a:ext cx="72954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Respect API rate limits and implement retry logic for failed requests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76302" y="4063040"/>
            <a:ext cx="6575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Write reusable functions and classes for making API requests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676302" y="5095212"/>
            <a:ext cx="7273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Utilize </a:t>
            </a:r>
            <a:r>
              <a:rPr lang="en-US" sz="2000" dirty="0" smtClean="0"/>
              <a:t>libraries </a:t>
            </a:r>
            <a:r>
              <a:rPr lang="en-US" sz="2000" dirty="0"/>
              <a:t>for more advanced and easy-to-use HTTP 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16" y="3402483"/>
            <a:ext cx="3385457" cy="3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7" grpId="0" animBg="1"/>
      <p:bldP spid="3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820" y="-176883"/>
            <a:ext cx="3656562" cy="271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7250" y="980860"/>
            <a:ext cx="32291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API stand for?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497250" y="3633006"/>
            <a:ext cx="6672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HTTP status code indicates a successful API request?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913472" y="1459704"/>
            <a:ext cx="39212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Application Programming Interface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020354" y="4134335"/>
            <a:ext cx="57400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200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97250" y="2338658"/>
            <a:ext cx="4535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APIs are useful in programming?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913472" y="2785777"/>
            <a:ext cx="413799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They provide precise data in less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 animBg="1"/>
      <p:bldP spid="15" grpId="0" animBg="1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600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External API Integration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4910" y="2925931"/>
            <a:ext cx="204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RESTful API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siderations When Using External APIs in Your | Advi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2612" y="6027003"/>
            <a:ext cx="7395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Working with external APIs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54616" y="1710866"/>
            <a:ext cx="601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Introduction to RESTful APIs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24" y="291143"/>
            <a:ext cx="3151141" cy="26998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27745" y="2990970"/>
            <a:ext cx="144484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27746" y="2990970"/>
            <a:ext cx="9951104" cy="800220"/>
            <a:chOff x="1927746" y="2990970"/>
            <a:chExt cx="9951104" cy="800220"/>
          </a:xfrm>
        </p:grpSpPr>
        <p:sp>
          <p:nvSpPr>
            <p:cNvPr id="10" name="Rectangle 9"/>
            <p:cNvSpPr/>
            <p:nvPr/>
          </p:nvSpPr>
          <p:spPr>
            <a:xfrm>
              <a:off x="3372593" y="2990970"/>
              <a:ext cx="85062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REST stands for Representational State Transfer, an architectural style </a:t>
              </a:r>
              <a:r>
                <a:rPr lang="en-US" sz="2000" dirty="0" smtClean="0"/>
                <a:t>for</a:t>
              </a:r>
              <a:endParaRPr lang="en-US" sz="2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27746" y="3391080"/>
              <a:ext cx="379616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designing </a:t>
              </a:r>
              <a:r>
                <a:rPr lang="en-US" sz="2000" dirty="0"/>
                <a:t>networked applications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27746" y="3991245"/>
            <a:ext cx="144484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Principle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420096" y="4012295"/>
            <a:ext cx="7674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relies on stateless, client-server communication, typically over HTTP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7746" y="4536182"/>
            <a:ext cx="144484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Operations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929716" y="4557746"/>
            <a:ext cx="9506222" cy="821270"/>
            <a:chOff x="1929716" y="4557746"/>
            <a:chExt cx="9506222" cy="821270"/>
          </a:xfrm>
        </p:grpSpPr>
        <p:sp>
          <p:nvSpPr>
            <p:cNvPr id="11" name="Rectangle 10"/>
            <p:cNvSpPr/>
            <p:nvPr/>
          </p:nvSpPr>
          <p:spPr>
            <a:xfrm>
              <a:off x="3404252" y="4557746"/>
              <a:ext cx="8031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RESTful APIs perform Create, Read, Update, and Delete (CRUD) </a:t>
              </a:r>
              <a:r>
                <a:rPr lang="en-US" sz="2000" dirty="0" smtClean="0"/>
                <a:t>operations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29716" y="4978906"/>
              <a:ext cx="34498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using </a:t>
              </a:r>
              <a:r>
                <a:rPr lang="en-US" sz="2000" dirty="0"/>
                <a:t>standard HTTP methods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925775" y="5455293"/>
            <a:ext cx="1444847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Resources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86148" y="5476857"/>
            <a:ext cx="9447819" cy="778656"/>
            <a:chOff x="1986148" y="5476857"/>
            <a:chExt cx="9447819" cy="778656"/>
          </a:xfrm>
        </p:grpSpPr>
        <p:sp>
          <p:nvSpPr>
            <p:cNvPr id="19" name="Rectangle 18"/>
            <p:cNvSpPr/>
            <p:nvPr/>
          </p:nvSpPr>
          <p:spPr>
            <a:xfrm>
              <a:off x="3402281" y="5476857"/>
              <a:ext cx="803168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Each piece of data or resource is identified by a URI (Uniform </a:t>
              </a:r>
              <a:r>
                <a:rPr lang="en-US" sz="2000" dirty="0" smtClean="0"/>
                <a:t>Resource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86148" y="5855403"/>
              <a:ext cx="13240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Identifier</a:t>
              </a:r>
              <a:r>
                <a:rPr lang="en-US" sz="20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3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6016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Key Concepts of RESTful APIs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1" y="1762002"/>
            <a:ext cx="2620504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Resources and URIs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1471" y="380453"/>
            <a:ext cx="285510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Clr>
                <a:srgbClr val="7372D8"/>
              </a:buClr>
              <a:buSzPct val="85000"/>
            </a:pPr>
            <a:r>
              <a:rPr lang="en-US" sz="2000" b="1" dirty="0">
                <a:solidFill>
                  <a:srgbClr val="FFFF00"/>
                </a:solidFill>
              </a:rPr>
              <a:t>HTTP Status Codes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3361" y="3718204"/>
            <a:ext cx="6206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JSON (JavaScript Object Notation) is commonly used for data exchange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471" y="804313"/>
            <a:ext cx="2855100" cy="28551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87768" y="4684674"/>
            <a:ext cx="8680876" cy="2072079"/>
            <a:chOff x="2046501" y="4315762"/>
            <a:chExt cx="8680876" cy="2072078"/>
          </a:xfrm>
        </p:grpSpPr>
        <p:sp>
          <p:nvSpPr>
            <p:cNvPr id="5" name="Rectangle 4"/>
            <p:cNvSpPr/>
            <p:nvPr/>
          </p:nvSpPr>
          <p:spPr>
            <a:xfrm>
              <a:off x="2046501" y="4315762"/>
              <a:ext cx="8680876" cy="40011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buClr>
                  <a:srgbClr val="7372D8"/>
                </a:buClr>
                <a:buSzPct val="85000"/>
              </a:pPr>
              <a:r>
                <a:rPr lang="en-US" sz="2000" b="1" dirty="0">
                  <a:solidFill>
                    <a:srgbClr val="FFFF00"/>
                  </a:solidFill>
                </a:rPr>
                <a:t>HTTP </a:t>
              </a:r>
              <a:r>
                <a:rPr lang="en-US" sz="2000" b="1" dirty="0" smtClean="0">
                  <a:solidFill>
                    <a:srgbClr val="FFFF00"/>
                  </a:solidFill>
                </a:rPr>
                <a:t>Methods</a:t>
              </a:r>
              <a:endParaRPr lang="en-US" sz="2000" b="1" dirty="0">
                <a:solidFill>
                  <a:srgbClr val="FFFF00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4224" y="4739620"/>
              <a:ext cx="8653153" cy="164822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1583368" y="229885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Resources are represented by </a:t>
            </a:r>
            <a:r>
              <a:rPr lang="en-US" sz="2000" dirty="0" smtClean="0"/>
              <a:t>URIs.</a:t>
            </a:r>
          </a:p>
          <a:p>
            <a:r>
              <a:rPr lang="en-US" sz="2000" dirty="0" smtClean="0"/>
              <a:t>For </a:t>
            </a:r>
            <a:r>
              <a:rPr lang="en-US" sz="2000" dirty="0"/>
              <a:t>example, /users might represent a list of users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3361" y="3197540"/>
            <a:ext cx="2620504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Data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2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/>
      <p:bldP spid="11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888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Why Use RESTful APIs?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9970" y="2279706"/>
            <a:ext cx="25571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Platform-independent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3335" y="2306182"/>
            <a:ext cx="74676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Can be used across different programming languages and platforms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9970" y="2888073"/>
            <a:ext cx="2893356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Stateless Communication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1339970" y="2888073"/>
            <a:ext cx="10360961" cy="861967"/>
            <a:chOff x="1339970" y="2888073"/>
            <a:chExt cx="10360961" cy="861967"/>
          </a:xfrm>
        </p:grpSpPr>
        <p:sp>
          <p:nvSpPr>
            <p:cNvPr id="12" name="Rectangle 11"/>
            <p:cNvSpPr/>
            <p:nvPr/>
          </p:nvSpPr>
          <p:spPr>
            <a:xfrm>
              <a:off x="4233326" y="2888073"/>
              <a:ext cx="7467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Each request from client to server must contain all the </a:t>
              </a:r>
              <a:r>
                <a:rPr lang="en-US" sz="2000" dirty="0" smtClean="0"/>
                <a:t>information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39970" y="3349930"/>
              <a:ext cx="516770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needed </a:t>
              </a:r>
              <a:r>
                <a:rPr lang="en-US" sz="2000" dirty="0"/>
                <a:t>to understand and process the request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39970" y="3919754"/>
            <a:ext cx="135946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Scalable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699435" y="3919754"/>
            <a:ext cx="5343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Easy to scale horizontally due to stateless nature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339970" y="4488486"/>
            <a:ext cx="177136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Easy to Cache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135085" y="4488486"/>
            <a:ext cx="5486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Responses can be cached to improve performance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339970" y="5057218"/>
            <a:ext cx="177136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Wide Adoption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111335" y="5057218"/>
            <a:ext cx="6424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RESTful APIs are widely supported and used in the industry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31" y="308531"/>
            <a:ext cx="3843647" cy="13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92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 animBg="1"/>
      <p:bldP spid="14" grpId="0" animBg="1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6028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Setting up PHP Environment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599" y="1961797"/>
            <a:ext cx="198323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PHP </a:t>
            </a:r>
            <a:r>
              <a:rPr lang="en-US" sz="2000" dirty="0" smtClean="0"/>
              <a:t>Installations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453835" y="1961797"/>
            <a:ext cx="6224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Ensure you have PHP 7.4 or later installed on your system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4344" y="2543688"/>
            <a:ext cx="2149490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cURL Extension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04345" y="2543688"/>
            <a:ext cx="9617094" cy="861967"/>
            <a:chOff x="1304345" y="2543688"/>
            <a:chExt cx="9617094" cy="861967"/>
          </a:xfrm>
        </p:grpSpPr>
        <p:sp>
          <p:nvSpPr>
            <p:cNvPr id="12" name="Rectangle 11"/>
            <p:cNvSpPr/>
            <p:nvPr/>
          </p:nvSpPr>
          <p:spPr>
            <a:xfrm>
              <a:off x="3453834" y="2543688"/>
              <a:ext cx="746760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cURL</a:t>
              </a:r>
              <a:r>
                <a:rPr lang="en-US" sz="2000" dirty="0"/>
                <a:t> is a library that allows you to make HTTP requests. It should </a:t>
              </a:r>
              <a:r>
                <a:rPr lang="en-US" sz="2000" dirty="0" smtClean="0"/>
                <a:t>be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4345" y="3005545"/>
              <a:ext cx="47401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/>
                <a:t>enabled in your PHP configuration (php.ini)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304344" y="3575369"/>
            <a:ext cx="1359465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Composer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663809" y="3575369"/>
            <a:ext cx="91996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dependency manager for PHP that makes it easier to manage project dependencies. Install it from </a:t>
            </a:r>
            <a:r>
              <a:rPr lang="en-US" sz="2000" dirty="0">
                <a:hlinkClick r:id="rId2"/>
              </a:rPr>
              <a:t>getcomposer.org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04" y="4283255"/>
            <a:ext cx="2022875" cy="21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1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6978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Making HTTP Requests with cURL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0599" y="1961797"/>
            <a:ext cx="149752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Introduction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68125" y="1973864"/>
            <a:ext cx="6473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cURL is a powerful library for making HTTP requests in PHP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70599" y="2432451"/>
            <a:ext cx="151368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Basic Syntax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003783" y="2983077"/>
            <a:ext cx="3996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Initialize </a:t>
            </a:r>
            <a:r>
              <a:rPr lang="en-US" sz="2000" dirty="0" err="1"/>
              <a:t>cURL</a:t>
            </a:r>
            <a:r>
              <a:rPr lang="en-US" sz="2000" dirty="0"/>
              <a:t> session: </a:t>
            </a:r>
            <a:r>
              <a:rPr lang="en-US" sz="2000" dirty="0" err="1"/>
              <a:t>curl_init</a:t>
            </a:r>
            <a:r>
              <a:rPr lang="en-US" sz="2000" dirty="0"/>
              <a:t>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03782" y="3441664"/>
            <a:ext cx="3211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Set options: curl_setopt()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003782" y="3906295"/>
            <a:ext cx="471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Execute and fetch response: </a:t>
            </a:r>
            <a:r>
              <a:rPr lang="en-US" sz="2000" dirty="0" err="1"/>
              <a:t>curl_exec</a:t>
            </a:r>
            <a:r>
              <a:rPr lang="en-US" sz="2000" dirty="0"/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03782" y="4379626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Close cURL session: curl_close()</a:t>
            </a:r>
            <a:endParaRPr lang="en-US" sz="2000" dirty="0"/>
          </a:p>
        </p:txBody>
      </p:sp>
      <p:pic>
        <p:nvPicPr>
          <p:cNvPr id="1027" name="Picture 3" descr="Mastering HTTP Requests with Curl - Custom Software, Infinite Possibilitie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876" y="4876564"/>
            <a:ext cx="3842993" cy="115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6" grpId="0" animBg="1"/>
      <p:bldP spid="4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52739" y="806434"/>
            <a:ext cx="5826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Authentication and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2740" y="1724296"/>
            <a:ext cx="3794565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Common Authentication Methods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649229" y="2207025"/>
            <a:ext cx="139926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API Keys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49228" y="2656977"/>
            <a:ext cx="139926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OAuth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493" y="2217080"/>
            <a:ext cx="3666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Simple key-based authentication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492" y="2642513"/>
            <a:ext cx="775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 more secure and flexible method for authentication and authorization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52739" y="3434341"/>
            <a:ext cx="3992503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Securely Storing and Using API Keys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49228" y="3904529"/>
            <a:ext cx="8775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Store keys in environment variables or configuration files outside the web root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1645" y="4283899"/>
            <a:ext cx="533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Never hard-code API keys in your source code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52739" y="4929620"/>
            <a:ext cx="2714333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Handling Sensitive Data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167072" y="4945009"/>
            <a:ext cx="4038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HTTPS to encrypt data in transit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9228" y="5390675"/>
            <a:ext cx="1087157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SSL/TLS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6385" y="5390675"/>
            <a:ext cx="6425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Ensure your server uses SSL/TLS for secure communication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437" y="0"/>
            <a:ext cx="3695563" cy="23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0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" grpId="0" animBg="1"/>
      <p:bldP spid="7" grpId="0"/>
      <p:bldP spid="10" grpId="0"/>
      <p:bldP spid="12" grpId="0" animBg="1"/>
      <p:bldP spid="15" grpId="0"/>
      <p:bldP spid="16" grpId="0"/>
      <p:bldP spid="17" grpId="0" animBg="1"/>
      <p:bldP spid="8" grpId="0"/>
      <p:bldP spid="18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2077</TotalTime>
  <Words>457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1706</cp:revision>
  <dcterms:created xsi:type="dcterms:W3CDTF">2024-06-05T12:27:43Z</dcterms:created>
  <dcterms:modified xsi:type="dcterms:W3CDTF">2024-09-10T07:59:25Z</dcterms:modified>
</cp:coreProperties>
</file>