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19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298" r:id="rId16"/>
    <p:sldId id="299" r:id="rId17"/>
    <p:sldId id="32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41B9ED"/>
    <a:srgbClr val="1E0A52"/>
    <a:srgbClr val="22313F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 autoAdjust="0"/>
    <p:restoredTop sz="96144" autoAdjust="0"/>
  </p:normalViewPr>
  <p:slideViewPr>
    <p:cSldViewPr snapToGrid="0">
      <p:cViewPr varScale="1">
        <p:scale>
          <a:sx n="83" d="100"/>
          <a:sy n="83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787685"/>
            <a:ext cx="4912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Database Configuration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865582"/>
            <a:ext cx="2833644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Setup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22720" y="4534186"/>
            <a:ext cx="2408032" cy="400110"/>
          </a:xfrm>
          <a:prstGeom prst="rect">
            <a:avLst/>
          </a:prstGeom>
          <a:solidFill>
            <a:srgbClr val="41B9ED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Configuration in PHP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6363" y="2740290"/>
            <a:ext cx="5783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Use tools like phpMyAdmin or command-line utilities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46363" y="3637238"/>
            <a:ext cx="477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Use SQL dump files to set up your database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775359" y="5467958"/>
            <a:ext cx="58307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Modify configuration files to include database details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00237" y="2335561"/>
            <a:ext cx="195117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Create </a:t>
            </a:r>
            <a:r>
              <a:rPr lang="en-US" sz="2000" dirty="0"/>
              <a:t>Database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00236" y="3193998"/>
            <a:ext cx="19511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Import Data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500235" y="5041493"/>
            <a:ext cx="319051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Update Connection Settings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697" y="1110850"/>
            <a:ext cx="3416793" cy="410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1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9" grpId="0"/>
      <p:bldP spid="17" grpId="0"/>
      <p:bldP spid="20" grpId="0"/>
      <p:bldP spid="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6" y="787685"/>
            <a:ext cx="5292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Serer-side Configurations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865582"/>
            <a:ext cx="2833644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Basic PHP Settings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22720" y="4534186"/>
            <a:ext cx="2833644" cy="400110"/>
          </a:xfrm>
          <a:prstGeom prst="rect">
            <a:avLst/>
          </a:prstGeom>
          <a:solidFill>
            <a:srgbClr val="41B9ED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Security Basics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6363" y="2740290"/>
            <a:ext cx="5497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Adjust settings for file uploads, memory limits, etc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1646363" y="3637238"/>
            <a:ext cx="6293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Turn off display errors in production and log errors instead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00237" y="2335561"/>
            <a:ext cx="91403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php.ini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500236" y="3193998"/>
            <a:ext cx="19511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Error Reporting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500235" y="5041493"/>
            <a:ext cx="319051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File Permissions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812618" y="5538331"/>
            <a:ext cx="51678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Ensure sensitive files are not publicly accessible</a:t>
            </a:r>
          </a:p>
        </p:txBody>
      </p:sp>
    </p:spTree>
    <p:extLst>
      <p:ext uri="{BB962C8B-B14F-4D97-AF65-F5344CB8AC3E}">
        <p14:creationId xmlns:p14="http://schemas.microsoft.com/office/powerpoint/2010/main" val="425305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9" grpId="0"/>
      <p:bldP spid="17" grpId="0"/>
      <p:bldP spid="4" grpId="0" animBg="1"/>
      <p:bldP spid="15" grpId="0" animBg="1"/>
      <p:bldP spid="16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787685"/>
            <a:ext cx="4900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Testing and Verification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865582"/>
            <a:ext cx="2833644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Post-Deployment Checks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22720" y="3661594"/>
            <a:ext cx="2833644" cy="400110"/>
          </a:xfrm>
          <a:prstGeom prst="rect">
            <a:avLst/>
          </a:prstGeom>
          <a:solidFill>
            <a:srgbClr val="41B9ED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Performance Testing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0238" y="2297148"/>
            <a:ext cx="235924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Verify Functionality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93865" y="4166774"/>
            <a:ext cx="61542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Ensure the application performs well under typical usage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00237" y="2831122"/>
            <a:ext cx="235924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Check for Errors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859482" y="2297148"/>
            <a:ext cx="4007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Test key features of your application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9482" y="2843618"/>
            <a:ext cx="3647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Look at server logs for any issues</a:t>
            </a:r>
          </a:p>
        </p:txBody>
      </p:sp>
    </p:spTree>
    <p:extLst>
      <p:ext uri="{BB962C8B-B14F-4D97-AF65-F5344CB8AC3E}">
        <p14:creationId xmlns:p14="http://schemas.microsoft.com/office/powerpoint/2010/main" val="397881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6" grpId="0" animBg="1"/>
      <p:bldP spid="13" grpId="0"/>
      <p:bldP spid="11" grpId="0" animBg="1"/>
      <p:bldP spid="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787685"/>
            <a:ext cx="67056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Backup and Rollback Procedures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865582"/>
            <a:ext cx="2833644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Backup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22720" y="3394144"/>
            <a:ext cx="2833644" cy="400110"/>
          </a:xfrm>
          <a:prstGeom prst="rect">
            <a:avLst/>
          </a:prstGeom>
          <a:solidFill>
            <a:srgbClr val="41B9ED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Rollback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00238" y="2297148"/>
            <a:ext cx="200298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Regular Backups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93865" y="3899324"/>
            <a:ext cx="6049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Have a plan for reverting to a previous version if needed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93865" y="2829918"/>
            <a:ext cx="49295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Schedule backups for your files and database</a:t>
            </a:r>
          </a:p>
        </p:txBody>
      </p:sp>
    </p:spTree>
    <p:extLst>
      <p:ext uri="{BB962C8B-B14F-4D97-AF65-F5344CB8AC3E}">
        <p14:creationId xmlns:p14="http://schemas.microsoft.com/office/powerpoint/2010/main" val="20260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6" grpId="0" animBg="1"/>
      <p:bldP spid="1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22" y="-124253"/>
            <a:ext cx="3656562" cy="27155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14122" y="665169"/>
            <a:ext cx="6874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cleaning up code before deployment?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200361" y="2027092"/>
            <a:ext cx="781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Name two common methods for deploying PHP files to a web server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45983" y="3153046"/>
            <a:ext cx="8335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purpose of the php.ini file?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533461" y="1068817"/>
            <a:ext cx="7681791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remove test code and debug statements, ensuring the application is ready for production and does not expose sensitive information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14123" y="2463602"/>
            <a:ext cx="434541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FTP/SFTP and version control (e.g., Git)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66622" y="3683411"/>
            <a:ext cx="924992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To configure PHP settings such as memory limits, file upload sizes, and error reporting.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74069" y="4375369"/>
            <a:ext cx="9106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should you do if your application needs to be reverted to a previous version?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284079" y="4775479"/>
            <a:ext cx="1006873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Follow the rollback procedure, using backups to restore the previous version of the application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13259" y="5571889"/>
            <a:ext cx="82670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two web servers are commonly used for hosting PHP applications?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2123269" y="5971999"/>
            <a:ext cx="223497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Apache and Nginx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  <p:bldP spid="14" grpId="0" animBg="1"/>
      <p:bldP spid="3" grpId="0" animBg="1"/>
      <p:bldP spid="10" grpId="0" animBg="1"/>
      <p:bldP spid="12" grpId="0"/>
      <p:bldP spid="18" grpId="0" animBg="1"/>
      <p:bldP spid="13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44" y="921317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3112" y="4299040"/>
            <a:ext cx="8421553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Find out the steps of deploying your app on </a:t>
            </a:r>
            <a:r>
              <a:rPr lang="en-US" sz="2000" dirty="0" err="1" smtClean="0"/>
              <a:t>heroku</a:t>
            </a:r>
            <a:r>
              <a:rPr lang="en-US" sz="2000" dirty="0" smtClean="0"/>
              <a:t> or any other free </a:t>
            </a:r>
            <a:r>
              <a:rPr lang="en-US" sz="2000" smtClean="0"/>
              <a:t>web server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81165" y="3898930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75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29915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Deployment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045" y="2936333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 Hosting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81045" y="3440296"/>
            <a:ext cx="2397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 Configuration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0A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527933"/>
              </p:ext>
            </p:extLst>
          </p:nvPr>
        </p:nvGraphicFramePr>
        <p:xfrm>
          <a:off x="868218" y="762783"/>
          <a:ext cx="10116444" cy="5127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r:id="rId3" imgW="17777520" imgH="8888760" progId="">
                  <p:embed/>
                </p:oleObj>
              </mc:Choice>
              <mc:Fallback>
                <p:oleObj r:id="rId3" imgW="17777520" imgH="8888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8218" y="762783"/>
                        <a:ext cx="10116444" cy="5127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93972" y="1068431"/>
            <a:ext cx="6301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Intro </a:t>
            </a:r>
            <a:r>
              <a:rPr lang="en-US" sz="3600" b="1" dirty="0">
                <a:solidFill>
                  <a:srgbClr val="7372D8"/>
                </a:solidFill>
              </a:rPr>
              <a:t>to PHP </a:t>
            </a:r>
            <a:r>
              <a:rPr lang="en-US" sz="3600" b="1" dirty="0" smtClean="0">
                <a:solidFill>
                  <a:srgbClr val="7372D8"/>
                </a:solidFill>
              </a:rPr>
              <a:t>App </a:t>
            </a:r>
            <a:r>
              <a:rPr lang="en-US" sz="3600" b="1" dirty="0">
                <a:solidFill>
                  <a:srgbClr val="7372D8"/>
                </a:solidFill>
              </a:rPr>
              <a:t>Deployment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393972" y="2199303"/>
            <a:ext cx="1693611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Purpose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30866" y="2671344"/>
            <a:ext cx="99089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Deploying a PHP application involves moving your code to a web server and configuring it to run properly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393972" y="3701982"/>
            <a:ext cx="1693611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Objective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630866" y="4238680"/>
            <a:ext cx="718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Ensure your application runs smoothly and securely on a live server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2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0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787685"/>
            <a:ext cx="64324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Preparing Your PHP Application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748040"/>
            <a:ext cx="1693611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Code Cleanup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22720" y="2788462"/>
            <a:ext cx="2180405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Configuration Files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5383" y="3849938"/>
            <a:ext cx="1688283" cy="4001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Dependencies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22719" y="4947605"/>
            <a:ext cx="1606658" cy="400110"/>
          </a:xfrm>
          <a:prstGeom prst="rect">
            <a:avLst/>
          </a:prstGeom>
          <a:solidFill>
            <a:srgbClr val="41B9E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File Structure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22720" y="1754288"/>
            <a:ext cx="10389689" cy="827522"/>
            <a:chOff x="1322720" y="1754288"/>
            <a:chExt cx="10389689" cy="827522"/>
          </a:xfrm>
        </p:grpSpPr>
        <p:sp>
          <p:nvSpPr>
            <p:cNvPr id="3" name="Rectangle 2"/>
            <p:cNvSpPr/>
            <p:nvPr/>
          </p:nvSpPr>
          <p:spPr>
            <a:xfrm>
              <a:off x="3011003" y="1754288"/>
              <a:ext cx="870140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Before deploying, remove debug statements and test code to avoid </a:t>
              </a:r>
              <a:r>
                <a:rPr lang="en-US" sz="2000" dirty="0" smtClean="0"/>
                <a:t>exposing</a:t>
              </a:r>
              <a:endParaRPr lang="en-US" sz="2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22720" y="2181700"/>
              <a:ext cx="100346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sensitive </a:t>
              </a:r>
              <a:r>
                <a:rPr lang="en-US" sz="2000" dirty="0"/>
                <a:t>information. Ensure that your codebase is stable and thoroughly tested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322719" y="2788462"/>
            <a:ext cx="10136969" cy="827522"/>
            <a:chOff x="1322719" y="2788462"/>
            <a:chExt cx="10136969" cy="827522"/>
          </a:xfrm>
        </p:grpSpPr>
        <p:sp>
          <p:nvSpPr>
            <p:cNvPr id="12" name="Rectangle 11"/>
            <p:cNvSpPr/>
            <p:nvPr/>
          </p:nvSpPr>
          <p:spPr>
            <a:xfrm>
              <a:off x="3503125" y="2788462"/>
              <a:ext cx="79565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Update configuration files to reflect the production environment settings</a:t>
              </a:r>
              <a:r>
                <a:rPr lang="en-US" sz="2000" dirty="0" smtClean="0"/>
                <a:t>.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22719" y="3215874"/>
              <a:ext cx="9768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For </a:t>
              </a:r>
              <a:r>
                <a:rPr lang="en-US" sz="2000" dirty="0"/>
                <a:t>example, change database connection strings and set error reporting to a minimal level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322719" y="3859574"/>
            <a:ext cx="9644847" cy="854077"/>
            <a:chOff x="1322719" y="3859574"/>
            <a:chExt cx="9644847" cy="854077"/>
          </a:xfrm>
        </p:grpSpPr>
        <p:sp>
          <p:nvSpPr>
            <p:cNvPr id="16" name="Rectangle 15"/>
            <p:cNvSpPr/>
            <p:nvPr/>
          </p:nvSpPr>
          <p:spPr>
            <a:xfrm>
              <a:off x="3011003" y="3859574"/>
              <a:ext cx="79565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Verify that all required libraries and packages are included in your project. 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22719" y="4313541"/>
              <a:ext cx="90563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Use </a:t>
              </a:r>
              <a:r>
                <a:rPr lang="en-US" sz="2000" dirty="0"/>
                <a:t>tools like Composer for managing dependencies and ensure they are up-to-date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322719" y="4947605"/>
            <a:ext cx="9673832" cy="877120"/>
            <a:chOff x="1322719" y="4947605"/>
            <a:chExt cx="9673832" cy="877120"/>
          </a:xfrm>
        </p:grpSpPr>
        <p:sp>
          <p:nvSpPr>
            <p:cNvPr id="18" name="Rectangle 17"/>
            <p:cNvSpPr/>
            <p:nvPr/>
          </p:nvSpPr>
          <p:spPr>
            <a:xfrm>
              <a:off x="3039988" y="4947605"/>
              <a:ext cx="79565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Organize files according to best practices. Ensure that your </a:t>
              </a:r>
              <a:r>
                <a:rPr lang="en-US" sz="2000" dirty="0" smtClean="0"/>
                <a:t>application</a:t>
              </a:r>
              <a:endParaRPr lang="en-US" sz="2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22719" y="5424615"/>
              <a:ext cx="815379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follows </a:t>
              </a:r>
              <a:r>
                <a:rPr lang="en-US" sz="2000" dirty="0"/>
                <a:t>a logical directory structure and that files are in the correct locations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28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4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787685"/>
            <a:ext cx="6836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Choosing a Web Hosting Provider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748040"/>
            <a:ext cx="1948543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Types of Hosting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00237" y="2253112"/>
            <a:ext cx="1822935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Shared Hosting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0237" y="3185124"/>
            <a:ext cx="3079817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VPS (Virtual Private Server)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27471" y="3629686"/>
            <a:ext cx="9126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Offers more control and dedicated resources, suitable for medium-sized applications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00237" y="4161516"/>
            <a:ext cx="2009012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Dedicated Server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1500237" y="5135885"/>
            <a:ext cx="1685077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Cloud Hosting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27471" y="2675893"/>
            <a:ext cx="93997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Cost-effective and suitable for small projects, but resources are shared with other users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27471" y="3629485"/>
            <a:ext cx="9126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Offers more control and dedicated resources, suitable for medium-sized applications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27470" y="4604055"/>
            <a:ext cx="9708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Provides full control over the server, ideal for high-traffic or resource-intensive applications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1727471" y="5578424"/>
            <a:ext cx="7274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Scalable and flexible, suitable for dynamic and growing applications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724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  <p:bldP spid="4" grpId="0"/>
      <p:bldP spid="22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787685"/>
            <a:ext cx="6836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Choosing a Web Hosting Provider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748040"/>
            <a:ext cx="2334880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Key Considerations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500237" y="2253112"/>
            <a:ext cx="2957220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PHP Version Compatibility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00237" y="3220749"/>
            <a:ext cx="2005485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Server Resources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27471" y="3665311"/>
            <a:ext cx="83546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Evaluate CPU, RAM, and storage to ensure they meet your application’s needs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00237" y="4244641"/>
            <a:ext cx="2095574" cy="40011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Database Support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27471" y="2675893"/>
            <a:ext cx="8794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Ensure the hosting provider supports the PHP version required by your application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27470" y="4687180"/>
            <a:ext cx="9126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Confirm that the provider supports your database system (e.g., MySQL, PostgreSQL)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07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3" grpId="0"/>
      <p:bldP spid="20" grpId="0" animBg="1"/>
      <p:bldP spid="4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787685"/>
            <a:ext cx="5458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Setting Up the Web Server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914391"/>
            <a:ext cx="2572386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Common Web Servers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22720" y="2537502"/>
            <a:ext cx="1411092" cy="400110"/>
          </a:xfrm>
          <a:prstGeom prst="rect">
            <a:avLst/>
          </a:prstGeom>
          <a:solidFill>
            <a:srgbClr val="41B9ED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Basic Setup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5638" y="3558866"/>
            <a:ext cx="4866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Use package managers or download directly</a:t>
            </a:r>
          </a:p>
        </p:txBody>
      </p:sp>
      <p:sp>
        <p:nvSpPr>
          <p:cNvPr id="5" name="Rectangle 4"/>
          <p:cNvSpPr/>
          <p:nvPr/>
        </p:nvSpPr>
        <p:spPr>
          <a:xfrm>
            <a:off x="3895106" y="1923918"/>
            <a:ext cx="42066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Apache and Nginx are popular choices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8327" y="3078651"/>
            <a:ext cx="257019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Install Server Software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88327" y="4114716"/>
            <a:ext cx="276402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Configure Basic Settings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68766" y="4594931"/>
            <a:ext cx="98616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Apache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90029" y="5070676"/>
            <a:ext cx="96490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Nginx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776196" y="4625709"/>
            <a:ext cx="4807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Update </a:t>
            </a:r>
            <a:r>
              <a:rPr lang="en-US" sz="2000" dirty="0" err="1"/>
              <a:t>httpd.conf</a:t>
            </a:r>
            <a:r>
              <a:rPr lang="en-US" sz="2000" dirty="0"/>
              <a:t> or .</a:t>
            </a:r>
            <a:r>
              <a:rPr lang="en-US" sz="2000" dirty="0" err="1"/>
              <a:t>conf</a:t>
            </a:r>
            <a:r>
              <a:rPr lang="en-US" sz="2000" dirty="0"/>
              <a:t> files for your site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76196" y="5070676"/>
            <a:ext cx="6112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Update nginx.conf or create a server block configuration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22" y="2176530"/>
            <a:ext cx="4528693" cy="239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5" grpId="0"/>
      <p:bldP spid="6" grpId="0" animBg="1"/>
      <p:bldP spid="12" grpId="0" animBg="1"/>
      <p:bldP spid="7" grpId="0" animBg="1"/>
      <p:bldP spid="15" grpId="0" animBg="1"/>
      <p:bldP spid="8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00237" y="787685"/>
            <a:ext cx="4259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Deploying PHP Files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720" y="1865582"/>
            <a:ext cx="2833644" cy="4001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Methods of Deployment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322720" y="3756087"/>
            <a:ext cx="784189" cy="400110"/>
          </a:xfrm>
          <a:prstGeom prst="rect">
            <a:avLst/>
          </a:prstGeom>
          <a:solidFill>
            <a:srgbClr val="41B9ED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Steps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06512" y="2387302"/>
            <a:ext cx="1233030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FTP/SFTP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6512" y="2909022"/>
            <a:ext cx="2329933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Version Control (</a:t>
            </a:r>
            <a:r>
              <a:rPr lang="en-US" sz="2000" dirty="0" err="1"/>
              <a:t>Git</a:t>
            </a:r>
            <a:r>
              <a:rPr lang="en-US" sz="2000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825502" y="2402691"/>
            <a:ext cx="42400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 a client like FileZilla to upload files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36445" y="2917608"/>
            <a:ext cx="4591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Deploy code directly from your repository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490394" y="4289112"/>
            <a:ext cx="148309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Upload Files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90394" y="4810832"/>
            <a:ext cx="185974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Set Permissions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973492" y="4289112"/>
            <a:ext cx="57696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Transfer your PHP files to the server’s document root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84119" y="4807446"/>
            <a:ext cx="9757571" cy="925216"/>
            <a:chOff x="1484119" y="4807446"/>
            <a:chExt cx="9757571" cy="925216"/>
          </a:xfrm>
        </p:grpSpPr>
        <p:sp>
          <p:nvSpPr>
            <p:cNvPr id="20" name="Rectangle 19"/>
            <p:cNvSpPr/>
            <p:nvPr/>
          </p:nvSpPr>
          <p:spPr>
            <a:xfrm>
              <a:off x="3350134" y="4807446"/>
              <a:ext cx="78915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Ensure files have the correct permissions (typically 755 for directories, </a:t>
              </a:r>
              <a:r>
                <a:rPr lang="en-US" sz="2000" dirty="0" smtClean="0"/>
                <a:t>644</a:t>
              </a:r>
              <a:endParaRPr lang="en-US" sz="2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484119" y="5332552"/>
              <a:ext cx="1064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for </a:t>
              </a:r>
              <a:r>
                <a:rPr lang="en-US" sz="2000" dirty="0"/>
                <a:t>files)</a:t>
              </a:r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766" y="241631"/>
            <a:ext cx="3247901" cy="32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3" grpId="0" animBg="1"/>
      <p:bldP spid="14" grpId="0" animBg="1"/>
      <p:bldP spid="9" grpId="0"/>
      <p:bldP spid="17" grpId="0"/>
      <p:bldP spid="18" grpId="0" animBg="1"/>
      <p:bldP spid="19" grpId="0" animBg="1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2517</TotalTime>
  <Words>668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2107</cp:revision>
  <dcterms:created xsi:type="dcterms:W3CDTF">2024-06-05T12:27:43Z</dcterms:created>
  <dcterms:modified xsi:type="dcterms:W3CDTF">2024-09-10T11:51:06Z</dcterms:modified>
</cp:coreProperties>
</file>