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275" r:id="rId5"/>
    <p:sldId id="273" r:id="rId6"/>
    <p:sldId id="281" r:id="rId7"/>
    <p:sldId id="271" r:id="rId8"/>
    <p:sldId id="278" r:id="rId9"/>
    <p:sldId id="282" r:id="rId10"/>
    <p:sldId id="274" r:id="rId11"/>
    <p:sldId id="279" r:id="rId12"/>
    <p:sldId id="283" r:id="rId13"/>
    <p:sldId id="276" r:id="rId14"/>
    <p:sldId id="280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116" y="965859"/>
            <a:ext cx="2944640" cy="708561"/>
          </a:xfrm>
        </p:spPr>
        <p:txBody>
          <a:bodyPr/>
          <a:lstStyle/>
          <a:p>
            <a:r>
              <a:rPr lang="en-US" b="1" dirty="0" smtClean="0">
                <a:solidFill>
                  <a:srgbClr val="7372D8"/>
                </a:solidFill>
              </a:rPr>
              <a:t>Introduction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117" y="1946833"/>
            <a:ext cx="7718520" cy="440107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 smtClean="0"/>
              <a:t>Executes the block of code, whose given condition results true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41117" y="2439299"/>
            <a:ext cx="7718520" cy="44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no condition is true,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executes the last “else” block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3" y="2532846"/>
            <a:ext cx="38862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240" y="894608"/>
            <a:ext cx="1590853" cy="6491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372D8"/>
                </a:solidFill>
              </a:rPr>
              <a:t>Syntax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129" y="2053710"/>
            <a:ext cx="3336525" cy="40858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condition</a:t>
            </a:r>
            <a:r>
              <a:rPr lang="en-US" sz="2400" dirty="0"/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code block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else if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/>
              <a:t>  code block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else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 smtClean="0"/>
              <a:t>  code block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}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317" y="2490664"/>
            <a:ext cx="6133724" cy="41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9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8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742" y="1215241"/>
            <a:ext cx="2944640" cy="708561"/>
          </a:xfrm>
        </p:spPr>
        <p:txBody>
          <a:bodyPr/>
          <a:lstStyle/>
          <a:p>
            <a:r>
              <a:rPr lang="en-US" b="1" dirty="0" smtClean="0">
                <a:solidFill>
                  <a:srgbClr val="7372D8"/>
                </a:solidFill>
              </a:rPr>
              <a:t>Introduction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743" y="2196215"/>
            <a:ext cx="7433512" cy="440107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Executes the case whose condition matches the given value</a:t>
            </a:r>
            <a:endParaRPr lang="en-US" sz="2000" dirty="0"/>
          </a:p>
        </p:txBody>
      </p:sp>
      <p:pic>
        <p:nvPicPr>
          <p:cNvPr id="3074" name="Picture 2" descr="Multiple Choice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88" y="3669475"/>
            <a:ext cx="2873829" cy="287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76743" y="2736901"/>
            <a:ext cx="7433512" cy="44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no such case is present, executes last “default” case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823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558" y="799605"/>
            <a:ext cx="1590853" cy="6491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372D8"/>
                </a:solidFill>
              </a:rPr>
              <a:t>Syntax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447" y="1958707"/>
            <a:ext cx="3336525" cy="41452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switch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expression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C000"/>
                </a:solidFill>
              </a:rPr>
              <a:t>case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value1</a:t>
            </a:r>
            <a:r>
              <a:rPr lang="en-US" sz="2400" dirty="0" smtClean="0"/>
              <a:t>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code block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C000"/>
                </a:solidFill>
              </a:rPr>
              <a:t>break;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C000"/>
                </a:solidFill>
              </a:rPr>
              <a:t>case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value2</a:t>
            </a:r>
            <a:r>
              <a:rPr lang="en-US" sz="2400" dirty="0" smtClean="0"/>
              <a:t> 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code block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C000"/>
                </a:solidFill>
              </a:rPr>
              <a:t>break</a:t>
            </a:r>
            <a:r>
              <a:rPr lang="en-US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C000"/>
                </a:solidFill>
              </a:rPr>
              <a:t>default</a:t>
            </a:r>
            <a:r>
              <a:rPr lang="en-US" sz="2400" dirty="0" smtClean="0"/>
              <a:t> 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code block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C000"/>
                </a:solidFill>
              </a:rPr>
              <a:t>break</a:t>
            </a:r>
            <a:r>
              <a:rPr lang="en-US" sz="24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87" y="2212795"/>
            <a:ext cx="6516028" cy="44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60851" y="2068924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/>
              <a:t>i</a:t>
            </a:r>
            <a:r>
              <a:rPr lang="en-US" sz="2000" dirty="0" smtClean="0"/>
              <a:t>f statement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160851" y="2469034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 smtClean="0"/>
              <a:t>If-else statement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160851" y="2869144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 smtClean="0"/>
              <a:t>switch statement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62" y="930233"/>
            <a:ext cx="2944640" cy="708561"/>
          </a:xfrm>
        </p:spPr>
        <p:txBody>
          <a:bodyPr/>
          <a:lstStyle/>
          <a:p>
            <a:r>
              <a:rPr lang="en-US" b="1" dirty="0" smtClean="0">
                <a:solidFill>
                  <a:srgbClr val="7372D8"/>
                </a:solidFill>
              </a:rPr>
              <a:t>Introduction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62" y="1911207"/>
            <a:ext cx="7516640" cy="440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Executes a block of code, if the given condition results true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97" y="2948347"/>
            <a:ext cx="6244168" cy="35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62" y="775854"/>
            <a:ext cx="1590853" cy="6491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372D8"/>
                </a:solidFill>
              </a:rPr>
              <a:t>Syntax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751" y="1934957"/>
            <a:ext cx="2719009" cy="1485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condition</a:t>
            </a:r>
            <a:r>
              <a:rPr lang="en-US" sz="2400" dirty="0"/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 smtClean="0"/>
              <a:t>  code block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}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988" y="3669682"/>
            <a:ext cx="5351004" cy="21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12" y="989610"/>
            <a:ext cx="2944640" cy="708561"/>
          </a:xfrm>
        </p:spPr>
        <p:txBody>
          <a:bodyPr/>
          <a:lstStyle/>
          <a:p>
            <a:r>
              <a:rPr lang="en-US" b="1" dirty="0" smtClean="0">
                <a:solidFill>
                  <a:srgbClr val="7372D8"/>
                </a:solidFill>
              </a:rPr>
              <a:t>Introduction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11" y="1970584"/>
            <a:ext cx="7706646" cy="440107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 smtClean="0"/>
              <a:t>Executes first block of code, if the given condition results true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1" y="3289465"/>
            <a:ext cx="5955718" cy="340326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98611" y="2510550"/>
            <a:ext cx="8074781" cy="44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Executes second block of code, if the given condition results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99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490" y="977735"/>
            <a:ext cx="1590853" cy="6491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372D8"/>
                </a:solidFill>
              </a:rPr>
              <a:t>Syntax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877" y="2136837"/>
            <a:ext cx="3063393" cy="3005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condition</a:t>
            </a:r>
            <a:r>
              <a:rPr lang="en-US" sz="2400" dirty="0"/>
              <a:t>) </a:t>
            </a:r>
            <a:r>
              <a:rPr lang="en-US" sz="2400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code block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else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 smtClean="0"/>
              <a:t>  code block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}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357" y="3301339"/>
            <a:ext cx="5665803" cy="26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200</TotalTime>
  <Words>184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Introduction</vt:lpstr>
      <vt:lpstr>Syntax</vt:lpstr>
      <vt:lpstr>PowerPoint Presentation</vt:lpstr>
      <vt:lpstr>Introduction</vt:lpstr>
      <vt:lpstr>Syntax</vt:lpstr>
      <vt:lpstr>PowerPoint Presentation</vt:lpstr>
      <vt:lpstr>Introduction</vt:lpstr>
      <vt:lpstr>Syntax</vt:lpstr>
      <vt:lpstr>PowerPoint Presentation</vt:lpstr>
      <vt:lpstr>Introduction</vt:lpstr>
      <vt:lpstr>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239</cp:revision>
  <dcterms:created xsi:type="dcterms:W3CDTF">2024-06-05T12:27:43Z</dcterms:created>
  <dcterms:modified xsi:type="dcterms:W3CDTF">2024-09-03T07:48:09Z</dcterms:modified>
</cp:coreProperties>
</file>