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  <p:sldMasterId id="2147483707" r:id="rId3"/>
  </p:sldMasterIdLst>
  <p:sldIdLst>
    <p:sldId id="285" r:id="rId4"/>
    <p:sldId id="286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298" r:id="rId22"/>
    <p:sldId id="29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41B9ED"/>
    <a:srgbClr val="1E0A52"/>
    <a:srgbClr val="00D8C0"/>
    <a:srgbClr val="22313F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2" autoAdjust="0"/>
    <p:restoredTop sz="96144" autoAdjust="0"/>
  </p:normalViewPr>
  <p:slideViewPr>
    <p:cSldViewPr snapToGrid="0">
      <p:cViewPr varScale="1">
        <p:scale>
          <a:sx n="83" d="100"/>
          <a:sy n="83" d="100"/>
        </p:scale>
        <p:origin x="10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6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72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895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62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364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61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457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23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051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47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8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60777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031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935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850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901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0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799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4" y="744426"/>
            <a:ext cx="4613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err="1" smtClean="0">
                <a:solidFill>
                  <a:srgbClr val="7372D8"/>
                </a:solidFill>
              </a:rPr>
              <a:t>Yii</a:t>
            </a:r>
            <a:r>
              <a:rPr lang="en-US" sz="3600" b="1" dirty="0" smtClean="0">
                <a:solidFill>
                  <a:srgbClr val="7372D8"/>
                </a:solidFill>
              </a:rPr>
              <a:t> </a:t>
            </a:r>
            <a:r>
              <a:rPr lang="en-US" sz="3600" b="1" dirty="0">
                <a:solidFill>
                  <a:srgbClr val="7372D8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466154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5" y="2313905"/>
            <a:ext cx="40348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High performance, security features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5390" y="2797775"/>
            <a:ext cx="146615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229253"/>
            <a:ext cx="41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Best for large-scale web applications</a:t>
            </a:r>
            <a:endParaRPr lang="en-US" sz="2000" dirty="0"/>
          </a:p>
        </p:txBody>
      </p:sp>
      <p:pic>
        <p:nvPicPr>
          <p:cNvPr id="6146" name="Picture 2" descr="Yii Reviews 2024: Details, Pricing, &amp; Features | 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11" y="3339608"/>
            <a:ext cx="2169941" cy="2169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7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25057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r:id="rId3" imgW="15238080" imgH="7974360" progId="">
                  <p:embed/>
                </p:oleObj>
              </mc:Choice>
              <mc:Fallback>
                <p:oleObj r:id="rId3" imgW="15238080" imgH="79743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79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458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42084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What is a PHP </a:t>
            </a:r>
            <a:r>
              <a:rPr lang="en-US" sz="3600" b="1" dirty="0" smtClean="0">
                <a:solidFill>
                  <a:srgbClr val="7372D8"/>
                </a:solidFill>
              </a:rPr>
              <a:t>CMS?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390" y="1805179"/>
            <a:ext cx="1239442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5" y="2244457"/>
            <a:ext cx="10050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Content Management System (CMS) is software used to create, manage, and modify digital content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3972" y="3270788"/>
            <a:ext cx="1330860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763473"/>
            <a:ext cx="83058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Simplifies website management with pre-built </a:t>
            </a:r>
            <a:r>
              <a:rPr lang="en-US" sz="2000" dirty="0" smtClean="0"/>
              <a:t>templates</a:t>
            </a:r>
          </a:p>
          <a:p>
            <a:r>
              <a:rPr lang="en-US" sz="2000" dirty="0" smtClean="0"/>
              <a:t>and </a:t>
            </a:r>
            <a:r>
              <a:rPr lang="en-US" sz="2000" dirty="0"/>
              <a:t>functionalities</a:t>
            </a:r>
          </a:p>
        </p:txBody>
      </p:sp>
      <p:pic>
        <p:nvPicPr>
          <p:cNvPr id="8194" name="Picture 2" descr="Cms development means, How to become a CMS develop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598" y="3270788"/>
            <a:ext cx="4514915" cy="382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26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4891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Benefits of Using a CMS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400255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Ease of Use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6" y="2313905"/>
            <a:ext cx="5111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User-friendly interfaces for managing content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85389" y="2797775"/>
            <a:ext cx="1800641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Customization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229253"/>
            <a:ext cx="3942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Extensible with plugins and themes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85390" y="3848511"/>
            <a:ext cx="2402525" cy="400110"/>
          </a:xfrm>
          <a:prstGeom prst="rect">
            <a:avLst/>
          </a:prstGeom>
          <a:solidFill>
            <a:srgbClr val="41B9E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Community Support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55750" y="4293305"/>
            <a:ext cx="4775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Large community for support and resources</a:t>
            </a:r>
            <a:endParaRPr lang="en-US" sz="2000" dirty="0"/>
          </a:p>
        </p:txBody>
      </p:sp>
      <p:pic>
        <p:nvPicPr>
          <p:cNvPr id="1026" name="Picture 2" descr="A Complete Employee Benefits Guide: What Employers Nee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112" y="3364641"/>
            <a:ext cx="64865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6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  <p:bldP spid="9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3745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Popular PHP CMS</a:t>
            </a:r>
          </a:p>
        </p:txBody>
      </p:sp>
      <p:sp>
        <p:nvSpPr>
          <p:cNvPr id="3" name="Rectangle 2"/>
          <p:cNvSpPr/>
          <p:nvPr/>
        </p:nvSpPr>
        <p:spPr>
          <a:xfrm>
            <a:off x="1890504" y="1909351"/>
            <a:ext cx="1466154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WordPress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0504" y="2427945"/>
            <a:ext cx="146615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Drupal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0505" y="2929819"/>
            <a:ext cx="1466153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Joomla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234" y="1390757"/>
            <a:ext cx="4726211" cy="472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43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4289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WordPress</a:t>
            </a:r>
            <a:r>
              <a:rPr lang="en-US" sz="3600" b="1" dirty="0" smtClean="0">
                <a:solidFill>
                  <a:srgbClr val="7372D8"/>
                </a:solidFill>
              </a:rPr>
              <a:t> </a:t>
            </a:r>
            <a:r>
              <a:rPr lang="en-US" sz="3600" b="1" dirty="0">
                <a:solidFill>
                  <a:srgbClr val="7372D8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466154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4" y="2313905"/>
            <a:ext cx="42894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Extensive plugin and theme ecosystem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5390" y="2900481"/>
            <a:ext cx="146615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331959"/>
            <a:ext cx="58288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Suitable for blogs, e-commerce, and various websites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509" y="3424557"/>
            <a:ext cx="3077900" cy="30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4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4289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Drupal</a:t>
            </a:r>
            <a:r>
              <a:rPr lang="en-US" sz="3600" b="1" dirty="0" smtClean="0">
                <a:solidFill>
                  <a:srgbClr val="7372D8"/>
                </a:solidFill>
              </a:rPr>
              <a:t> </a:t>
            </a:r>
            <a:r>
              <a:rPr lang="en-US" sz="3600" b="1" dirty="0">
                <a:solidFill>
                  <a:srgbClr val="7372D8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466154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4" y="2313905"/>
            <a:ext cx="5227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Highly customizable, powerful for complex sites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85390" y="2900481"/>
            <a:ext cx="146615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331959"/>
            <a:ext cx="6025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Preferred for enterprise-level and high-traffic websites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4" y="3224589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9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4289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Joomla </a:t>
            </a:r>
            <a:r>
              <a:rPr lang="en-US" sz="3600" b="1" dirty="0">
                <a:solidFill>
                  <a:srgbClr val="7372D8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466154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4" y="2313905"/>
            <a:ext cx="26227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User-friendly, versatile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85390" y="2900481"/>
            <a:ext cx="146615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331959"/>
            <a:ext cx="4671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Suitable for both simple and complex sites</a:t>
            </a:r>
            <a:endParaRPr lang="en-US" sz="2000" dirty="0"/>
          </a:p>
        </p:txBody>
      </p:sp>
      <p:pic>
        <p:nvPicPr>
          <p:cNvPr id="8194" name="Picture 2" descr="Joomla - Apps on Google Pl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278" y="3206676"/>
            <a:ext cx="2532243" cy="253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12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310588"/>
            <a:ext cx="5397660" cy="26988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8683" y="1875099"/>
            <a:ext cx="5564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7372D8"/>
                </a:solidFill>
              </a:rPr>
              <a:t>Choosing the right Tool</a:t>
            </a:r>
            <a:endParaRPr lang="en-US" sz="4400" b="1" dirty="0">
              <a:solidFill>
                <a:srgbClr val="7372D8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81847" y="2778585"/>
            <a:ext cx="2579232" cy="46166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Factors to Consider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0536" y="4271057"/>
            <a:ext cx="3266279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Project requirements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2470" y="5027471"/>
            <a:ext cx="238667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Team </a:t>
            </a:r>
            <a:r>
              <a:rPr lang="en-US" sz="2800" dirty="0"/>
              <a:t>expertise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2603" y="5727352"/>
            <a:ext cx="2597442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smtClean="0"/>
              <a:t>Scalability </a:t>
            </a:r>
            <a:r>
              <a:rPr lang="en-US" sz="2800" dirty="0"/>
              <a:t>needs</a:t>
            </a:r>
          </a:p>
        </p:txBody>
      </p:sp>
    </p:spTree>
    <p:extLst>
      <p:ext uri="{BB962C8B-B14F-4D97-AF65-F5344CB8AC3E}">
        <p14:creationId xmlns:p14="http://schemas.microsoft.com/office/powerpoint/2010/main" val="52986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4916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Frameworks &amp; CMS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045" y="2936333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 Intro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81045" y="3440296"/>
            <a:ext cx="1646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 Benefits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883" y="-44855"/>
            <a:ext cx="2672914" cy="19850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634041" y="547573"/>
            <a:ext cx="3470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a PHP framework?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319966" y="1687499"/>
            <a:ext cx="10370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Which PHP framework uses the MVC architecture, Eloquent ORM, and Blade templating engine?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174507" y="2761627"/>
            <a:ext cx="55735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a Content Management System (CMS)?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030455" y="1001017"/>
            <a:ext cx="534261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 platform for developing PHP web applications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47639" y="2159622"/>
            <a:ext cx="109758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Laravel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34041" y="3227535"/>
            <a:ext cx="683862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A software used to create, manage, and modify digital content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970839" y="4029595"/>
            <a:ext cx="11008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CMS is known for its extensive plugin and theme ecosystem, making it suitable for blogs and e-commerce websites?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448846" y="4813965"/>
            <a:ext cx="135937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WordPress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749788" y="5526596"/>
            <a:ext cx="9755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PHP framework is preferred for complex, large-scale applications and is known for its reusable components?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2672544" y="6281856"/>
            <a:ext cx="118182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Symfony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  <p:bldP spid="14" grpId="0" animBg="1"/>
      <p:bldP spid="3" grpId="0" animBg="1"/>
      <p:bldP spid="10" grpId="0" animBg="1"/>
      <p:bldP spid="12" grpId="0"/>
      <p:bldP spid="18" grpId="0" animBg="1"/>
      <p:bldP spid="16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PHP FRAME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3" y="161283"/>
            <a:ext cx="11363726" cy="639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0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5608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What is a PHP Framework?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239442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5" y="2313905"/>
            <a:ext cx="73914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A PHP framework is a platform for developing PHP web applications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393972" y="3006645"/>
            <a:ext cx="1330860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Purpose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499330"/>
            <a:ext cx="7990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Provides structure and reusable code to streamline development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196" y="4145163"/>
            <a:ext cx="3272467" cy="24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1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731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Benefits of Using a PHP Framework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218603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Efficiency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5" y="2313905"/>
            <a:ext cx="60835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Faster development with pre-built modules and libraries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5390" y="2797775"/>
            <a:ext cx="1330860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Security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229253"/>
            <a:ext cx="47871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Built-in security features and best practices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485390" y="3790791"/>
            <a:ext cx="1800641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Maintainability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485390" y="4783807"/>
            <a:ext cx="2402525" cy="400110"/>
          </a:xfrm>
          <a:prstGeom prst="rect">
            <a:avLst/>
          </a:prstGeom>
          <a:solidFill>
            <a:srgbClr val="41B9ED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Community Support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4175" y="4224010"/>
            <a:ext cx="53427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Organized codebase, easier to manage and scale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555750" y="5228601"/>
            <a:ext cx="47756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Large community for support and resources</a:t>
            </a:r>
            <a:endParaRPr lang="en-US" sz="2000" dirty="0"/>
          </a:p>
        </p:txBody>
      </p:sp>
      <p:pic>
        <p:nvPicPr>
          <p:cNvPr id="1026" name="Picture 2" descr="A Complete Employee Benefits Guide: What Employers Nee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112" y="3364641"/>
            <a:ext cx="6486525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3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  <p:bldP spid="8" grpId="0" animBg="1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5215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Popular PHP Frameworks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0504" y="1909351"/>
            <a:ext cx="1466154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Laravel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90504" y="2432389"/>
            <a:ext cx="146615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Symfony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90505" y="2955427"/>
            <a:ext cx="1466153" cy="40011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CodeIgniter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90504" y="3491516"/>
            <a:ext cx="1466155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Yii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966" y="2099660"/>
            <a:ext cx="4899935" cy="411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8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3687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err="1" smtClean="0">
                <a:solidFill>
                  <a:srgbClr val="7372D8"/>
                </a:solidFill>
              </a:rPr>
              <a:t>Laravel</a:t>
            </a:r>
            <a:r>
              <a:rPr lang="en-US" sz="3600" b="1" dirty="0" smtClean="0">
                <a:solidFill>
                  <a:srgbClr val="7372D8"/>
                </a:solidFill>
              </a:rPr>
              <a:t> </a:t>
            </a:r>
            <a:r>
              <a:rPr lang="en-US" sz="3600" b="1" dirty="0">
                <a:solidFill>
                  <a:srgbClr val="7372D8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466154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4" y="2313905"/>
            <a:ext cx="63895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MVC architecture, Eloquent ORM, Blade templating engine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85390" y="2797775"/>
            <a:ext cx="146615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229253"/>
            <a:ext cx="4451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Suitable for a wide range of applications</a:t>
            </a:r>
          </a:p>
        </p:txBody>
      </p:sp>
      <p:pic>
        <p:nvPicPr>
          <p:cNvPr id="2052" name="Picture 4" descr="Laravel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19" y="3429308"/>
            <a:ext cx="2027637" cy="210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2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5" y="744426"/>
            <a:ext cx="4000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Symfony Overview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466154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5" y="2313905"/>
            <a:ext cx="5377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Reusable components, extensive documentation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485390" y="2797775"/>
            <a:ext cx="146615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229253"/>
            <a:ext cx="51112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Preferred for complex, large-scale applications</a:t>
            </a:r>
            <a:endParaRPr lang="en-US" sz="2000" dirty="0"/>
          </a:p>
        </p:txBody>
      </p:sp>
      <p:pic>
        <p:nvPicPr>
          <p:cNvPr id="2050" name="Picture 2" descr="Symfony · GitHu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62" y="2997830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79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44174" y="744426"/>
            <a:ext cx="4613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err="1" smtClean="0">
                <a:solidFill>
                  <a:srgbClr val="7372D8"/>
                </a:solidFill>
              </a:rPr>
              <a:t>CodeIgniter</a:t>
            </a:r>
            <a:r>
              <a:rPr lang="en-US" sz="3600" b="1" dirty="0" smtClean="0">
                <a:solidFill>
                  <a:srgbClr val="7372D8"/>
                </a:solidFill>
              </a:rPr>
              <a:t> </a:t>
            </a:r>
            <a:r>
              <a:rPr lang="en-US" sz="3600" b="1" dirty="0">
                <a:solidFill>
                  <a:srgbClr val="7372D8"/>
                </a:solidFill>
              </a:rPr>
              <a:t>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5390" y="1874627"/>
            <a:ext cx="1466154" cy="4001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Features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4175" y="2313905"/>
            <a:ext cx="4613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Lightweight, easy to learn, minimal setup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85390" y="2797775"/>
            <a:ext cx="1466154" cy="4001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Usage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4175" y="3229253"/>
            <a:ext cx="41852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Ideal for small projects and beginners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37" y="3429308"/>
            <a:ext cx="1999826" cy="189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7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3" grpId="0" animBg="1"/>
      <p:bldP spid="1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2749</TotalTime>
  <Words>371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2522</cp:revision>
  <dcterms:created xsi:type="dcterms:W3CDTF">2024-06-05T12:27:43Z</dcterms:created>
  <dcterms:modified xsi:type="dcterms:W3CDTF">2024-09-11T06:22:15Z</dcterms:modified>
</cp:coreProperties>
</file>