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3887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Scope of Variables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9993" y="2132237"/>
            <a:ext cx="7103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Declared inside a function, accessible only within that 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671" y="2593573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81220" y="3174740"/>
            <a:ext cx="4970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Defined outside functions, accessible globally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3120" y="1678142"/>
            <a:ext cx="222208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Local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81220" y="2774630"/>
            <a:ext cx="222208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Global Variables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71" y="2987768"/>
            <a:ext cx="3906079" cy="207459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95771" y="3571204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40" y="3971314"/>
            <a:ext cx="4950034" cy="27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3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4825" y="3444508"/>
            <a:ext cx="6547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functions in PHP?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4825" y="3962938"/>
            <a:ext cx="9088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keyword is used to access a global variable inside a function?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4825" y="4481368"/>
            <a:ext cx="9088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are different types of functions?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7862" y="2788277"/>
            <a:ext cx="7721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Create a PHP function </a:t>
            </a:r>
            <a:r>
              <a:rPr lang="en-US" sz="2000" dirty="0" smtClean="0"/>
              <a:t>that </a:t>
            </a:r>
            <a:r>
              <a:rPr lang="en-US" sz="2000" dirty="0"/>
              <a:t>takes an integer </a:t>
            </a:r>
            <a:r>
              <a:rPr lang="en-US" sz="2000" dirty="0" smtClean="0"/>
              <a:t>and </a:t>
            </a:r>
            <a:r>
              <a:rPr lang="en-US" sz="2000" dirty="0"/>
              <a:t>calculates its factorial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1586" y="2772888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27862" y="3298919"/>
            <a:ext cx="94157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Define a global variable with initial value 100. Create PHP function that takes an integer </a:t>
            </a:r>
            <a:endParaRPr lang="en-US" sz="2000" dirty="0" smtClean="0"/>
          </a:p>
          <a:p>
            <a:r>
              <a:rPr lang="en-US" sz="2000" dirty="0" smtClean="0"/>
              <a:t>and </a:t>
            </a:r>
            <a:r>
              <a:rPr lang="en-US" sz="2000" dirty="0"/>
              <a:t>adds it to the $total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1586" y="3283530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75955" y="4117337"/>
            <a:ext cx="829522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3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932725" y="4117337"/>
            <a:ext cx="100336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Create two PHP functions</a:t>
            </a:r>
          </a:p>
          <a:p>
            <a:r>
              <a:rPr lang="en-US" sz="2000" dirty="0"/>
              <a:t>First should take an array of numbers and return the sum of all numbers</a:t>
            </a:r>
          </a:p>
          <a:p>
            <a:r>
              <a:rPr lang="en-US" sz="2000" dirty="0"/>
              <a:t>Second should take the same array as a parameter, call the first function and pass it that array</a:t>
            </a:r>
          </a:p>
          <a:p>
            <a:r>
              <a:rPr lang="en-US" sz="2000" dirty="0"/>
              <a:t>and then print the value returned by the first function</a:t>
            </a:r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9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2593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Functions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786" y="2672111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/>
              <a:t>Creating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6786" y="3190971"/>
            <a:ext cx="2976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/>
              <a:t>Passing Arguments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6785" y="3672384"/>
            <a:ext cx="267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/>
              <a:t>Returning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6785" y="4196549"/>
            <a:ext cx="285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/>
              <a:t>Scope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8873" y="795647"/>
            <a:ext cx="2965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FUNCTIONS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373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383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Intro to Functions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337" y="1510455"/>
            <a:ext cx="8091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Functions in PHP are blocks of reusable code that perform specific </a:t>
            </a:r>
            <a:r>
              <a:rPr lang="en-US" sz="2000" dirty="0" smtClean="0"/>
              <a:t>tasks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682336" y="2132930"/>
            <a:ext cx="731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They </a:t>
            </a:r>
            <a:r>
              <a:rPr lang="en-US" sz="2000" dirty="0"/>
              <a:t>enhance code readability, modularity, and maintainability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55" y="2921330"/>
            <a:ext cx="4824202" cy="38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4029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Creating Functions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336" y="1510455"/>
            <a:ext cx="9147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Use </a:t>
            </a:r>
            <a:r>
              <a:rPr lang="en-US" sz="2000" dirty="0"/>
              <a:t>the function keyword followed by the function name and a pair of parentheses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2337" y="1998244"/>
            <a:ext cx="8328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Function </a:t>
            </a:r>
            <a:r>
              <a:rPr lang="en-US" sz="2000" dirty="0"/>
              <a:t>body is enclosed within curly braces </a:t>
            </a:r>
            <a:r>
              <a:rPr lang="en-US" sz="2000" dirty="0" smtClean="0"/>
              <a:t>{ } </a:t>
            </a:r>
            <a:r>
              <a:rPr lang="en-US" sz="2000" dirty="0"/>
              <a:t>where you write the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55" y="2805766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45" y="2807597"/>
            <a:ext cx="5701926" cy="13720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48938" y="4388811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8" y="4391283"/>
            <a:ext cx="4387933" cy="15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5799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Function without Argument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336" y="1510455"/>
            <a:ext cx="9147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These functions are called without passing any parameters when they are invoked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2337" y="1998244"/>
            <a:ext cx="9147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These functions are called without passing any parameters when they are invoked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55" y="2805766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148938" y="4388811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45" y="2805765"/>
            <a:ext cx="4881111" cy="1295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8" y="4388811"/>
            <a:ext cx="4791694" cy="13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6559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Passing Arguments to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2337" y="1510455"/>
            <a:ext cx="6784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Arguments are values passed to a function when it is called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2337" y="1998244"/>
            <a:ext cx="5585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Provide </a:t>
            </a:r>
            <a:r>
              <a:rPr lang="en-US" sz="2000" dirty="0"/>
              <a:t>input data for the function to work with.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55" y="2805766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148938" y="4388811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44" y="2798746"/>
            <a:ext cx="5514491" cy="751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05" y="4396015"/>
            <a:ext cx="3554012" cy="8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4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6784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Returning Values from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2337" y="1510455"/>
            <a:ext cx="5276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Can </a:t>
            </a:r>
            <a:r>
              <a:rPr lang="en-US" sz="2000" dirty="0"/>
              <a:t>return values using the return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2337" y="1998244"/>
            <a:ext cx="7093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Used </a:t>
            </a:r>
            <a:r>
              <a:rPr lang="en-US" sz="2000" dirty="0"/>
              <a:t>to exit the function and return a value to the calling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6082" y="3163086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386445" y="5137835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682336" y="2460920"/>
            <a:ext cx="8482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Returned values can be stored in variables for later use or directly outputted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2" y="3168562"/>
            <a:ext cx="4085110" cy="1661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34" y="5137834"/>
            <a:ext cx="3853543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0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4765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Using Returned Values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2337" y="1510455"/>
            <a:ext cx="6820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Returned </a:t>
            </a:r>
            <a:r>
              <a:rPr lang="en-US" sz="2000" dirty="0"/>
              <a:t>values from functions can be used in various ways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9256" y="2177497"/>
            <a:ext cx="6012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 dirty="0" smtClean="0"/>
              <a:t>Assign to </a:t>
            </a:r>
            <a:r>
              <a:rPr lang="en-US" sz="2000" dirty="0"/>
              <a:t>a variable for further processing or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3960" y="4675352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713016" y="4275242"/>
            <a:ext cx="8478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Directly </a:t>
            </a:r>
            <a:r>
              <a:rPr lang="en-US" sz="2000" dirty="0"/>
              <a:t>outputted </a:t>
            </a:r>
            <a:r>
              <a:rPr lang="en-US" sz="2000" dirty="0" smtClean="0"/>
              <a:t>or </a:t>
            </a:r>
            <a:r>
              <a:rPr lang="en-US" sz="2000" dirty="0"/>
              <a:t>used in expressions and calculations within the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920" y="2192886"/>
            <a:ext cx="222208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Stored in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3960" y="4275242"/>
            <a:ext cx="222208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Outputting directly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920" y="2608385"/>
            <a:ext cx="10964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10" y="2982984"/>
            <a:ext cx="3762002" cy="7286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50" y="5031956"/>
            <a:ext cx="3990961" cy="6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/>
      <p:bldP spid="3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337</TotalTime>
  <Words>346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Corbel</vt:lpstr>
      <vt:lpstr>Wingdings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402</cp:revision>
  <dcterms:created xsi:type="dcterms:W3CDTF">2024-06-05T12:27:43Z</dcterms:created>
  <dcterms:modified xsi:type="dcterms:W3CDTF">2024-09-03T09:20:42Z</dcterms:modified>
</cp:coreProperties>
</file>