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1" r:id="rId2"/>
    <p:sldMasterId id="2147483718" r:id="rId3"/>
  </p:sldMasterIdLst>
  <p:sldIdLst>
    <p:sldId id="256" r:id="rId4"/>
    <p:sldId id="260" r:id="rId5"/>
    <p:sldId id="261" r:id="rId6"/>
    <p:sldId id="263" r:id="rId7"/>
    <p:sldId id="262" r:id="rId8"/>
    <p:sldId id="290" r:id="rId9"/>
    <p:sldId id="291" r:id="rId10"/>
    <p:sldId id="288" r:id="rId11"/>
    <p:sldId id="297" r:id="rId12"/>
    <p:sldId id="298" r:id="rId13"/>
    <p:sldId id="299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52" autoAdjust="0"/>
  </p:normalViewPr>
  <p:slideViewPr>
    <p:cSldViewPr snapToGrid="0">
      <p:cViewPr varScale="1">
        <p:scale>
          <a:sx n="67" d="100"/>
          <a:sy n="67" d="100"/>
        </p:scale>
        <p:origin x="72" y="8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1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7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78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8250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86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87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27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9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95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8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9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03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07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18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00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529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408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7523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70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481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2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63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59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436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08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678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26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615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8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958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1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19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352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8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763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51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772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26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47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36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83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3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5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0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6C39073-3D37-437A-8EAE-F750FE07B21F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11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istory of Python Programming Language | by Cristian Nedelcu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68337"/>
            <a:ext cx="435292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68887" y="4427835"/>
            <a:ext cx="3180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Session : 2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6049" y="313093"/>
            <a:ext cx="472563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ACTIVITY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430720" y="2279342"/>
            <a:ext cx="9520801" cy="760741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program that checks if a number entered by the user is even or odd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16" y="3282101"/>
            <a:ext cx="5078389" cy="174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16049" y="313093"/>
            <a:ext cx="472563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ACTIVITY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656352" y="2599976"/>
            <a:ext cx="9960188" cy="760741"/>
          </a:xfrm>
        </p:spPr>
        <p:txBody>
          <a:bodyPr>
            <a:no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a program that takes three numbers as input and calculates their average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72" y="3894940"/>
            <a:ext cx="7267677" cy="20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6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HOME TASK</a:t>
            </a:r>
            <a:endParaRPr lang="en-US" sz="5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2160590"/>
            <a:ext cx="8110406" cy="499484"/>
          </a:xfrm>
        </p:spPr>
        <p:txBody>
          <a:bodyPr>
            <a:no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a Python program that converts Celsius to Fahrenheit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268" y="3456647"/>
            <a:ext cx="6183242" cy="13291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31491" y="2660074"/>
            <a:ext cx="3478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fahrenheit</a:t>
            </a:r>
            <a:r>
              <a:rPr lang="en-US" dirty="0"/>
              <a:t> = (</a:t>
            </a:r>
            <a:r>
              <a:rPr lang="en-US" dirty="0" err="1"/>
              <a:t>celsius</a:t>
            </a:r>
            <a:r>
              <a:rPr lang="en-US" dirty="0"/>
              <a:t> * 9/5) + 32</a:t>
            </a:r>
          </a:p>
        </p:txBody>
      </p:sp>
    </p:spTree>
    <p:extLst>
      <p:ext uri="{BB962C8B-B14F-4D97-AF65-F5344CB8AC3E}">
        <p14:creationId xmlns:p14="http://schemas.microsoft.com/office/powerpoint/2010/main" val="353416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Variables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6" y="1705009"/>
            <a:ext cx="10515600" cy="929450"/>
          </a:xfrm>
        </p:spPr>
        <p:txBody>
          <a:bodyPr>
            <a:normAutofit/>
          </a:bodyPr>
          <a:lstStyle/>
          <a:p>
            <a:r>
              <a:rPr lang="en-US" sz="2400" dirty="0"/>
              <a:t>Variables in </a:t>
            </a:r>
            <a:r>
              <a:rPr lang="en-US" sz="2400" dirty="0" smtClean="0"/>
              <a:t>programming </a:t>
            </a:r>
            <a:r>
              <a:rPr lang="en-US" sz="2400" dirty="0"/>
              <a:t>act as placeholders or containers for storing data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26277" y="4322612"/>
            <a:ext cx="2548890" cy="2373104"/>
            <a:chOff x="1748790" y="4322612"/>
            <a:chExt cx="2548890" cy="23731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8790" y="4322612"/>
              <a:ext cx="2548890" cy="23731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23235" y="5509163"/>
              <a:ext cx="689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</a:rPr>
                <a:t>a1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39612" y="4334927"/>
            <a:ext cx="3147718" cy="2360789"/>
            <a:chOff x="4762125" y="4334927"/>
            <a:chExt cx="3147718" cy="2360789"/>
          </a:xfrm>
        </p:grpSpPr>
        <p:pic>
          <p:nvPicPr>
            <p:cNvPr id="1028" name="Picture 4" descr="Ball Inside Box Stock Illustrations – 771 Ball Inside Box Stock  Illustrations, Vectors &amp; Clipart - Dreamstim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125" y="4334927"/>
              <a:ext cx="3147718" cy="2360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646372" y="5509163"/>
              <a:ext cx="689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</a:rPr>
                <a:t>a2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069672" y="4470456"/>
            <a:ext cx="2943209" cy="2077415"/>
            <a:chOff x="8592185" y="4470456"/>
            <a:chExt cx="2943209" cy="2077415"/>
          </a:xfrm>
        </p:grpSpPr>
        <p:pic>
          <p:nvPicPr>
            <p:cNvPr id="1030" name="Picture 6" descr="Soccer Ball In The Box Art Concept Fun Vector, Art, Concept, Fun PNG and  Vector with Transparent Background for Free Downloa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2185" y="4470456"/>
              <a:ext cx="2943209" cy="2077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0526703" y="5180900"/>
              <a:ext cx="689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</a:rPr>
                <a:t>a3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339436" y="2749763"/>
            <a:ext cx="10515600" cy="476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Like </a:t>
            </a:r>
            <a:r>
              <a:rPr lang="en-US" sz="2400" dirty="0"/>
              <a:t>labeled boxes where you can put different types of </a:t>
            </a:r>
            <a:r>
              <a:rPr lang="en-US" sz="2400" dirty="0" smtClean="0"/>
              <a:t>information</a:t>
            </a:r>
            <a:endParaRPr lang="en-US" sz="24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39435" y="3483147"/>
            <a:ext cx="10673445" cy="839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Each variable has a name (like a label on the box) and a value (what's inside the box)</a:t>
            </a:r>
          </a:p>
        </p:txBody>
      </p:sp>
    </p:spTree>
    <p:extLst>
      <p:ext uri="{BB962C8B-B14F-4D97-AF65-F5344CB8AC3E}">
        <p14:creationId xmlns:p14="http://schemas.microsoft.com/office/powerpoint/2010/main" val="336902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build="p"/>
      <p:bldP spid="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696" y="780595"/>
            <a:ext cx="10515600" cy="100070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Variables </a:t>
            </a:r>
            <a:r>
              <a:rPr lang="en-US" sz="2800" dirty="0"/>
              <a:t>play a crucial role in programming </a:t>
            </a:r>
            <a:r>
              <a:rPr lang="en-US" sz="2800" dirty="0" smtClean="0"/>
              <a:t>by allowing </a:t>
            </a:r>
            <a:r>
              <a:rPr lang="en-US" sz="2800" dirty="0"/>
              <a:t>to store and </a:t>
            </a:r>
            <a:r>
              <a:rPr lang="en-US" sz="2800" dirty="0" smtClean="0"/>
              <a:t>  manipulate </a:t>
            </a:r>
            <a:r>
              <a:rPr lang="en-US" sz="2800" dirty="0"/>
              <a:t>data dynamically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607623" y="4491701"/>
            <a:ext cx="5286704" cy="12252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Syntax: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variable_name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 = value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Example: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age = 30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ui-sans-serif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95696" y="2044266"/>
            <a:ext cx="10515600" cy="1000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Python is a dynamically typed language, allowing flexible variable declaration and </a:t>
            </a:r>
            <a:r>
              <a:rPr lang="en-US" sz="2800" dirty="0" smtClean="0"/>
              <a:t>assignment</a:t>
            </a:r>
            <a:endParaRPr lang="en-US" sz="2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5696" y="3307937"/>
            <a:ext cx="10515600" cy="1000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Variables are created by assigning a value to a name, with no need to specify a data type </a:t>
            </a:r>
            <a:r>
              <a:rPr lang="en-US" sz="2800" dirty="0" smtClean="0"/>
              <a:t>explicitly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180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Python Variables Naming Conventions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56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Descriptive Names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587808"/>
            <a:ext cx="10515600" cy="53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camelCase</a:t>
            </a:r>
            <a:r>
              <a:rPr lang="en-US" sz="2800" dirty="0" smtClean="0"/>
              <a:t> </a:t>
            </a:r>
            <a:r>
              <a:rPr lang="en-US" sz="2800" dirty="0"/>
              <a:t>or Underscore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349991"/>
            <a:ext cx="10515600" cy="53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Avoid Reserved Words</a:t>
            </a:r>
          </a:p>
        </p:txBody>
      </p:sp>
    </p:spTree>
    <p:extLst>
      <p:ext uri="{BB962C8B-B14F-4D97-AF65-F5344CB8AC3E}">
        <p14:creationId xmlns:p14="http://schemas.microsoft.com/office/powerpoint/2010/main" val="4852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949541" cy="83428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Variables/ Data Types and Examples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72" y="1282536"/>
            <a:ext cx="5943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02" y="2606636"/>
            <a:ext cx="5905500" cy="136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563" y="4052086"/>
            <a:ext cx="5905500" cy="1276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717" y="5435311"/>
            <a:ext cx="58769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Typecasting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9" y="1588121"/>
            <a:ext cx="10515600" cy="4781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 </a:t>
            </a:r>
            <a:r>
              <a:rPr lang="en-US" sz="2400" dirty="0"/>
              <a:t>of converting data from one data type to another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91886" y="2256311"/>
            <a:ext cx="7023327" cy="1603979"/>
            <a:chOff x="391886" y="2256311"/>
            <a:chExt cx="6804561" cy="1603979"/>
          </a:xfrm>
        </p:grpSpPr>
        <p:sp>
          <p:nvSpPr>
            <p:cNvPr id="10" name="Rounded Rectangle 9"/>
            <p:cNvSpPr/>
            <p:nvPr/>
          </p:nvSpPr>
          <p:spPr>
            <a:xfrm>
              <a:off x="391886" y="2256312"/>
              <a:ext cx="6804561" cy="160397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1941" y="2256311"/>
              <a:ext cx="6714506" cy="15858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60000"/>
                </a:lnSpc>
              </a:pPr>
              <a:r>
                <a:rPr lang="en-US" sz="2200" b="1" dirty="0"/>
                <a:t>Implicit Conversion:</a:t>
              </a:r>
              <a:r>
                <a:rPr lang="en-US" sz="2200" dirty="0"/>
                <a:t> In some cases, the language automatically converts data from one type to another.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91886" y="3875789"/>
            <a:ext cx="7023327" cy="1741281"/>
            <a:chOff x="391886" y="3632898"/>
            <a:chExt cx="6804561" cy="1741281"/>
          </a:xfrm>
        </p:grpSpPr>
        <p:sp>
          <p:nvSpPr>
            <p:cNvPr id="11" name="Rounded Rectangle 10"/>
            <p:cNvSpPr/>
            <p:nvPr/>
          </p:nvSpPr>
          <p:spPr>
            <a:xfrm>
              <a:off x="391886" y="3657600"/>
              <a:ext cx="6804561" cy="162157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481941" y="3632898"/>
              <a:ext cx="5990112" cy="17412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70000"/>
                </a:lnSpc>
              </a:pPr>
              <a:r>
                <a:rPr lang="en-US" b="1" dirty="0" smtClean="0"/>
                <a:t>Explicit </a:t>
              </a:r>
              <a:r>
                <a:rPr lang="en-US" b="1" dirty="0"/>
                <a:t>Conversion:</a:t>
              </a:r>
              <a:r>
                <a:rPr lang="en-US" dirty="0"/>
                <a:t> </a:t>
              </a:r>
              <a:r>
                <a:rPr lang="en-US" dirty="0" smtClean="0"/>
                <a:t>Programmers </a:t>
              </a:r>
              <a:r>
                <a:rPr lang="en-US" dirty="0"/>
                <a:t>can explicitly convert data types using built-in functions or casting syntax provided by the language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588815" y="6084866"/>
            <a:ext cx="4030683" cy="478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 smtClean="0"/>
              <a:t>(), </a:t>
            </a:r>
            <a:r>
              <a:rPr lang="en-US" sz="2400" dirty="0"/>
              <a:t>float</a:t>
            </a:r>
            <a:r>
              <a:rPr lang="en-US" sz="2400" dirty="0" smtClean="0"/>
              <a:t>(), </a:t>
            </a:r>
            <a:r>
              <a:rPr lang="en-US" sz="2400" dirty="0" err="1"/>
              <a:t>str</a:t>
            </a:r>
            <a:r>
              <a:rPr lang="en-US" sz="2400" dirty="0" smtClean="0"/>
              <a:t>(), </a:t>
            </a:r>
            <a:r>
              <a:rPr lang="en-US" sz="2400" dirty="0"/>
              <a:t>bool()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821" y="2073007"/>
            <a:ext cx="3698979" cy="16813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820" y="4076753"/>
            <a:ext cx="3698979" cy="1475316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391886" y="5548342"/>
            <a:ext cx="10515600" cy="478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Common Conversion Functions :</a:t>
            </a:r>
          </a:p>
        </p:txBody>
      </p:sp>
    </p:spTree>
    <p:extLst>
      <p:ext uri="{BB962C8B-B14F-4D97-AF65-F5344CB8AC3E}">
        <p14:creationId xmlns:p14="http://schemas.microsoft.com/office/powerpoint/2010/main" val="87005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mium Vector | Quiz in comic pop art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48" y="427533"/>
            <a:ext cx="5556456" cy="41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2519" y="5221525"/>
            <a:ext cx="3633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Why typecasting is required?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2519" y="5757964"/>
            <a:ext cx="562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are the two types of typecasting?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934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797" y="1077644"/>
            <a:ext cx="8277101" cy="1325563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solidFill>
                  <a:srgbClr val="00B050"/>
                </a:solidFill>
              </a:rPr>
              <a:t>EXPRESSIONS</a:t>
            </a:r>
            <a:endParaRPr lang="en-US" sz="9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410" y="3236376"/>
            <a:ext cx="10515600" cy="988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Combination </a:t>
            </a:r>
            <a:r>
              <a:rPr lang="en-US" sz="2800" dirty="0"/>
              <a:t>of values, variables, and operators that evaluates to a single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5" y="4581441"/>
            <a:ext cx="72580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Types of Expressions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05" y="2256961"/>
            <a:ext cx="189547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680" y="1319399"/>
            <a:ext cx="1343025" cy="60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405" y="4107578"/>
            <a:ext cx="1809750" cy="476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7680" y="2724932"/>
            <a:ext cx="2238375" cy="533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3584" y="4215603"/>
            <a:ext cx="1271216" cy="4853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9350" y="5809062"/>
            <a:ext cx="2236705" cy="661833"/>
          </a:xfrm>
          <a:prstGeom prst="rect">
            <a:avLst/>
          </a:prstGeom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1224253" y="1719426"/>
            <a:ext cx="3552813" cy="54115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Constant expressions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29405" y="3634819"/>
            <a:ext cx="3552814" cy="47275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Integral expressions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735008" y="819862"/>
            <a:ext cx="3832383" cy="50913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Arithmetic expressions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724652" y="2220527"/>
            <a:ext cx="4368501" cy="51979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Floating-point expressions</a:t>
            </a:r>
            <a:endParaRPr lang="en-US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763584" y="3760216"/>
            <a:ext cx="3988491" cy="4703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Comparison expressions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735008" y="5338670"/>
            <a:ext cx="3552815" cy="478662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n/>
                <a:solidFill>
                  <a:schemeClr val="accent4"/>
                </a:solidFill>
              </a:rPr>
              <a:t>Logical expressions</a:t>
            </a: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22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282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Century Gothic</vt:lpstr>
      <vt:lpstr>Trebuchet MS</vt:lpstr>
      <vt:lpstr>ui-monospace</vt:lpstr>
      <vt:lpstr>ui-sans-serif</vt:lpstr>
      <vt:lpstr>Wingdings 3</vt:lpstr>
      <vt:lpstr>Facet</vt:lpstr>
      <vt:lpstr>1_Facet</vt:lpstr>
      <vt:lpstr>Mesh</vt:lpstr>
      <vt:lpstr>PowerPoint Presentation</vt:lpstr>
      <vt:lpstr>Variables</vt:lpstr>
      <vt:lpstr>PowerPoint Presentation</vt:lpstr>
      <vt:lpstr>Python Variables Naming Conventions</vt:lpstr>
      <vt:lpstr>Variables/ Data Types and Examples</vt:lpstr>
      <vt:lpstr>Typecasting</vt:lpstr>
      <vt:lpstr>PowerPoint Presentation</vt:lpstr>
      <vt:lpstr>EXPRESSIONS</vt:lpstr>
      <vt:lpstr>Types of Expressions</vt:lpstr>
      <vt:lpstr>PowerPoint Presentation</vt:lpstr>
      <vt:lpstr>PowerPoint Presentation</vt:lpstr>
      <vt:lpstr>HOME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339</cp:revision>
  <dcterms:created xsi:type="dcterms:W3CDTF">2024-05-30T05:17:30Z</dcterms:created>
  <dcterms:modified xsi:type="dcterms:W3CDTF">2024-06-12T05:00:48Z</dcterms:modified>
</cp:coreProperties>
</file>