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2" r:id="rId3"/>
  </p:sldMasterIdLst>
  <p:sldIdLst>
    <p:sldId id="256" r:id="rId4"/>
    <p:sldId id="288" r:id="rId5"/>
    <p:sldId id="265" r:id="rId6"/>
    <p:sldId id="293" r:id="rId7"/>
    <p:sldId id="294" r:id="rId8"/>
    <p:sldId id="295" r:id="rId9"/>
    <p:sldId id="289" r:id="rId10"/>
    <p:sldId id="297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2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6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3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5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9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5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7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9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6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1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666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40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54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2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3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13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552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377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8887" y="4427835"/>
            <a:ext cx="318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: 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5794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84123" y="5631934"/>
            <a:ext cx="9419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Write down 10 </a:t>
            </a:r>
            <a:r>
              <a:rPr lang="en-US" sz="3200" dirty="0" smtClean="0"/>
              <a:t>expressions using comparison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23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Logical Operations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20" y="1889832"/>
            <a:ext cx="8848106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Returns TRUE if both statements are true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3467" y="2870563"/>
            <a:ext cx="9584377" cy="57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Returns TRUE if at least one of the statements is true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32621" y="3805108"/>
            <a:ext cx="10515600" cy="55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Reverses the logical state of its operand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810572"/>
            <a:ext cx="747320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dirty="0"/>
              <a:t>and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751312"/>
            <a:ext cx="50526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dirty="0"/>
              <a:t>or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38200" y="3736937"/>
            <a:ext cx="694421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dirty="0"/>
              <a:t>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8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1" y="1177551"/>
            <a:ext cx="1444773" cy="91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01" y="2357437"/>
            <a:ext cx="1547874" cy="690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38" y="3317186"/>
            <a:ext cx="1726467" cy="758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075" y="4345266"/>
            <a:ext cx="1455098" cy="8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21" y="154399"/>
            <a:ext cx="7943396" cy="59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007" y="5685514"/>
            <a:ext cx="45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are logical operators?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006" y="6182298"/>
            <a:ext cx="566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logical operators are helpful in python?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01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5794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84123" y="5631934"/>
            <a:ext cx="8521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Write down 10 </a:t>
            </a:r>
            <a:r>
              <a:rPr lang="en-US" sz="3200" dirty="0" smtClean="0"/>
              <a:t>expressions using logical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Assignment Operations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9816"/>
            <a:ext cx="2665021" cy="549440"/>
          </a:xfr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= :</a:t>
            </a:r>
            <a:r>
              <a:rPr lang="en-US" dirty="0" smtClean="0"/>
              <a:t> Assigns value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6327" y="2640626"/>
            <a:ext cx="3567545" cy="57758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+= :</a:t>
            </a:r>
            <a:r>
              <a:rPr lang="en-US" dirty="0" smtClean="0"/>
              <a:t> Adds and assigns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6327" y="3345492"/>
            <a:ext cx="4173187" cy="6488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-= :</a:t>
            </a:r>
            <a:r>
              <a:rPr lang="en-US" dirty="0" smtClean="0"/>
              <a:t> Subtracts and assigns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4452" y="4148706"/>
            <a:ext cx="4185062" cy="60133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*= : Multiples and assigns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4452" y="4920958"/>
            <a:ext cx="3816927" cy="506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/= : Divides and assigns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06327" y="5600591"/>
            <a:ext cx="4731327" cy="5864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%= : Takes modulus and assigns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Examples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86" y="1352797"/>
            <a:ext cx="1564575" cy="625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46" y="2073627"/>
            <a:ext cx="1305408" cy="556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898" y="2727905"/>
            <a:ext cx="1274433" cy="647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047" y="3493675"/>
            <a:ext cx="1326666" cy="609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811" y="4233849"/>
            <a:ext cx="1170926" cy="5947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255" y="4945509"/>
            <a:ext cx="1138091" cy="6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ACTIVITY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 an application of your own choice and write as many expressions using the operators to be used into it as much required.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Note  :  The operations should be valid operations yielding some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1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84" y="2668938"/>
            <a:ext cx="7320148" cy="1325563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OPERATORS</a:t>
            </a:r>
            <a:endParaRPr 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Arithmetic Operations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30" y="1815893"/>
            <a:ext cx="8040584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Adds </a:t>
            </a:r>
            <a:r>
              <a:rPr lang="en-US" sz="2400" dirty="0"/>
              <a:t>two numbers or concatenates two </a:t>
            </a:r>
            <a:r>
              <a:rPr lang="en-US" sz="2400" dirty="0" smtClean="0"/>
              <a:t>strings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3199" y="2561393"/>
            <a:ext cx="5438898" cy="57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Subtracts </a:t>
            </a:r>
            <a:r>
              <a:rPr lang="en-US" sz="2400" dirty="0"/>
              <a:t>one number from </a:t>
            </a:r>
            <a:r>
              <a:rPr lang="en-US" sz="2400" dirty="0" smtClean="0"/>
              <a:t>another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28206" y="3346911"/>
            <a:ext cx="7457706" cy="595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Multiplies </a:t>
            </a:r>
            <a:r>
              <a:rPr lang="en-US" sz="2400" dirty="0"/>
              <a:t>two numbers or repeats a string multiple </a:t>
            </a:r>
            <a:r>
              <a:rPr lang="en-US" sz="2400" dirty="0" smtClean="0"/>
              <a:t>times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8363" y="4178833"/>
            <a:ext cx="7075639" cy="58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Divides </a:t>
            </a:r>
            <a:r>
              <a:rPr lang="en-US" sz="2400" dirty="0"/>
              <a:t>one number by another, yielding a float result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72930" y="4992980"/>
            <a:ext cx="6631378" cy="421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Returns </a:t>
            </a:r>
            <a:r>
              <a:rPr lang="en-US" sz="2200" dirty="0"/>
              <a:t>the remainder of a division operation.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1778" y="1788078"/>
            <a:ext cx="1808481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Addition </a:t>
            </a:r>
            <a:r>
              <a:rPr lang="en-US" sz="2400" b="1" dirty="0" smtClean="0"/>
              <a:t>(+)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01863" y="2546515"/>
            <a:ext cx="2251331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Subtraction </a:t>
            </a:r>
            <a:r>
              <a:rPr lang="en-US" sz="2400" b="1" dirty="0" smtClean="0"/>
              <a:t>(-)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8229" y="3318925"/>
            <a:ext cx="2646852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Multiplication (*)</a:t>
            </a:r>
            <a:r>
              <a:rPr lang="en-US" sz="24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8229" y="4110480"/>
            <a:ext cx="1798890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Division </a:t>
            </a:r>
            <a:r>
              <a:rPr lang="en-US" sz="2400" b="1" dirty="0" smtClean="0"/>
              <a:t>(/)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98229" y="4945516"/>
            <a:ext cx="179889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Modulus (%)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91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0024"/>
            <a:ext cx="1857499" cy="87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2562"/>
            <a:ext cx="5202161" cy="987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61" y="2951071"/>
            <a:ext cx="5195009" cy="956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125" y="3984332"/>
            <a:ext cx="5177388" cy="789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101" y="4886752"/>
            <a:ext cx="6399415" cy="789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152" y="5750173"/>
            <a:ext cx="7509553" cy="8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21" y="154399"/>
            <a:ext cx="7943396" cy="59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007" y="5685514"/>
            <a:ext cx="45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are basic arithmetic operators?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006" y="6182298"/>
            <a:ext cx="615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arithmetic operators are helpful in python?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830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5794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84123" y="5631934"/>
            <a:ext cx="9249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Write down </a:t>
            </a:r>
            <a:r>
              <a:rPr lang="en-US" sz="3200" dirty="0" smtClean="0"/>
              <a:t>2 </a:t>
            </a:r>
            <a:r>
              <a:rPr lang="en-US" sz="3200" dirty="0" smtClean="0"/>
              <a:t>expressions using arithmetic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01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Comparison Operations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599" y="1774470"/>
            <a:ext cx="8239125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Compares two values for being equal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2154" y="2587030"/>
            <a:ext cx="8139112" cy="57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Compares two values for not being equal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72154" y="3350174"/>
            <a:ext cx="7639050" cy="64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Compares two values for first to be greater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39509" y="4111337"/>
            <a:ext cx="7639050" cy="601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Compares two values for first to be lesser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8695" y="4826895"/>
            <a:ext cx="8039100" cy="557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Compares two values for first to be equal or greater than second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8645" y="5773681"/>
            <a:ext cx="8198580" cy="46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Compares two values for first to be equal or lesser than second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787" y="1787615"/>
            <a:ext cx="2124299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Equal to </a:t>
            </a:r>
            <a:r>
              <a:rPr lang="en-US" sz="2400" b="1" dirty="0" smtClean="0"/>
              <a:t>(==)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787" y="2516832"/>
            <a:ext cx="257634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 smtClean="0"/>
              <a:t>Not equal to (!=)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0787" y="3280133"/>
            <a:ext cx="2536272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Greater than (&gt;)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20787" y="4045152"/>
            <a:ext cx="2040943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Less than (&lt;)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20787" y="4833408"/>
            <a:ext cx="3991798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Greater than equal to (&gt;=)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787" y="5786174"/>
            <a:ext cx="3496470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Less than equal to (&lt;=)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9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819" y="246374"/>
            <a:ext cx="2546268" cy="596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6" y="921759"/>
            <a:ext cx="1963327" cy="9174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88" y="2034269"/>
            <a:ext cx="2640899" cy="1065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61" y="2034269"/>
            <a:ext cx="3323738" cy="1065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587" y="3294961"/>
            <a:ext cx="2663297" cy="9089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61" y="3294960"/>
            <a:ext cx="2434126" cy="912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586" y="4398930"/>
            <a:ext cx="4176175" cy="9212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324" y="4398930"/>
            <a:ext cx="4177603" cy="9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21" y="154399"/>
            <a:ext cx="7943396" cy="59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1260" y="5685514"/>
            <a:ext cx="45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are comparison operators?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1258" y="6182298"/>
            <a:ext cx="637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comparison operators are helpful in python?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07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299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Century Gothic</vt:lpstr>
      <vt:lpstr>Corbel</vt:lpstr>
      <vt:lpstr>Trebuchet MS</vt:lpstr>
      <vt:lpstr>Wingdings</vt:lpstr>
      <vt:lpstr>Wingdings 3</vt:lpstr>
      <vt:lpstr>Banded</vt:lpstr>
      <vt:lpstr>Mesh</vt:lpstr>
      <vt:lpstr>Facet</vt:lpstr>
      <vt:lpstr>PowerPoint Presentation</vt:lpstr>
      <vt:lpstr>OPERATORS</vt:lpstr>
      <vt:lpstr>Arithmetic Operations</vt:lpstr>
      <vt:lpstr>Examples</vt:lpstr>
      <vt:lpstr>PowerPoint Presentation</vt:lpstr>
      <vt:lpstr>PowerPoint Presentation</vt:lpstr>
      <vt:lpstr>Comparison Operations</vt:lpstr>
      <vt:lpstr>Examples</vt:lpstr>
      <vt:lpstr>PowerPoint Presentation</vt:lpstr>
      <vt:lpstr>PowerPoint Presentation</vt:lpstr>
      <vt:lpstr>Logical Operations</vt:lpstr>
      <vt:lpstr>Examples</vt:lpstr>
      <vt:lpstr>PowerPoint Presentation</vt:lpstr>
      <vt:lpstr>PowerPoint Presentation</vt:lpstr>
      <vt:lpstr>Assignment Operations</vt:lpstr>
      <vt:lpstr>Examples</vt:lpstr>
      <vt:lpstr>HOME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328</cp:revision>
  <dcterms:created xsi:type="dcterms:W3CDTF">2024-05-30T05:17:30Z</dcterms:created>
  <dcterms:modified xsi:type="dcterms:W3CDTF">2024-06-06T06:12:58Z</dcterms:modified>
</cp:coreProperties>
</file>