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7" r:id="rId4"/>
    <p:sldId id="272" r:id="rId5"/>
    <p:sldId id="273" r:id="rId6"/>
    <p:sldId id="284" r:id="rId7"/>
    <p:sldId id="274" r:id="rId8"/>
    <p:sldId id="285" r:id="rId9"/>
    <p:sldId id="275" r:id="rId10"/>
    <p:sldId id="286" r:id="rId11"/>
    <p:sldId id="276" r:id="rId12"/>
    <p:sldId id="277" r:id="rId13"/>
    <p:sldId id="288" r:id="rId14"/>
    <p:sldId id="289" r:id="rId15"/>
    <p:sldId id="290" r:id="rId16"/>
    <p:sldId id="282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5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5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Python Programming Language | by Cristian Nedelc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8337"/>
            <a:ext cx="43529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8887" y="4427835"/>
            <a:ext cx="3180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</a:t>
            </a:r>
            <a:r>
              <a:rPr lang="en-US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 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484847"/>
            <a:ext cx="4612573" cy="584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If-else if Statement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35" y="1294411"/>
            <a:ext cx="8044543" cy="1245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for conditional execution, where a block of code is executed </a:t>
            </a:r>
            <a:r>
              <a:rPr lang="en-US" sz="2400" dirty="0" smtClean="0"/>
              <a:t>if the given </a:t>
            </a:r>
            <a:r>
              <a:rPr lang="en-US" sz="2400" dirty="0"/>
              <a:t>condition is </a:t>
            </a:r>
            <a:r>
              <a:rPr lang="en-US" sz="2400" dirty="0" smtClean="0"/>
              <a:t>true, and another is executed if the condition is false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91935" y="3285253"/>
            <a:ext cx="6327819" cy="3301285"/>
            <a:chOff x="415881" y="3056653"/>
            <a:chExt cx="6006439" cy="3237270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056653"/>
              <a:ext cx="6006439" cy="32372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302570"/>
              <a:ext cx="5720667" cy="2813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 smtClean="0"/>
                <a:t>Syntax :</a:t>
              </a:r>
            </a:p>
            <a:p>
              <a:pPr marL="0" indent="0">
                <a:buNone/>
              </a:pPr>
              <a:r>
                <a:rPr lang="en-US" sz="2000" dirty="0"/>
                <a:t>if condition</a:t>
              </a:r>
              <a:r>
                <a:rPr lang="en-US" sz="2000" dirty="0" smtClean="0"/>
                <a:t>:</a:t>
              </a:r>
            </a:p>
            <a:p>
              <a:pPr marL="0" indent="0">
                <a:buNone/>
              </a:pPr>
              <a:r>
                <a:rPr lang="en-US" sz="2000" dirty="0" smtClean="0"/>
                <a:t>  # </a:t>
              </a:r>
              <a:r>
                <a:rPr lang="en-US" sz="2000" dirty="0"/>
                <a:t>Code block to execute if </a:t>
              </a:r>
              <a:r>
                <a:rPr lang="en-US" sz="2000" dirty="0" smtClean="0"/>
                <a:t>this condition </a:t>
              </a:r>
              <a:r>
                <a:rPr lang="en-US" sz="2000" dirty="0"/>
                <a:t>is </a:t>
              </a:r>
              <a:r>
                <a:rPr lang="en-US" sz="2000" dirty="0" smtClean="0"/>
                <a:t>true</a:t>
              </a:r>
            </a:p>
            <a:p>
              <a:pPr marL="0" indent="0">
                <a:buNone/>
              </a:pPr>
              <a:r>
                <a:rPr lang="en-US" sz="2000" dirty="0" err="1" smtClean="0"/>
                <a:t>elif</a:t>
              </a:r>
              <a:r>
                <a:rPr lang="en-US" sz="2000" dirty="0" smtClean="0"/>
                <a:t> condition:</a:t>
              </a:r>
            </a:p>
            <a:p>
              <a:pPr marL="0" indent="0">
                <a:buNone/>
              </a:pPr>
              <a:r>
                <a:rPr lang="en-US" sz="2000" dirty="0" smtClean="0"/>
                <a:t> # </a:t>
              </a:r>
              <a:r>
                <a:rPr lang="en-US" sz="2000" dirty="0"/>
                <a:t>Code block to execute if </a:t>
              </a:r>
              <a:r>
                <a:rPr lang="en-US" sz="2000" dirty="0" smtClean="0"/>
                <a:t>this condition </a:t>
              </a:r>
              <a:r>
                <a:rPr lang="en-US" sz="2000" dirty="0"/>
                <a:t>is </a:t>
              </a:r>
              <a:r>
                <a:rPr lang="en-US" sz="2000" dirty="0" smtClean="0"/>
                <a:t>true</a:t>
              </a:r>
            </a:p>
            <a:p>
              <a:pPr marL="0" indent="0">
                <a:buNone/>
              </a:pPr>
              <a:r>
                <a:rPr lang="en-US" sz="2000" dirty="0" smtClean="0"/>
                <a:t>else</a:t>
              </a:r>
            </a:p>
            <a:p>
              <a:pPr marL="0" indent="0">
                <a:buNone/>
              </a:pPr>
              <a:r>
                <a:rPr lang="en-US" sz="2000" dirty="0"/>
                <a:t> </a:t>
              </a:r>
              <a:r>
                <a:rPr lang="en-US" sz="2000" dirty="0" smtClean="0"/>
                <a:t> #code block to execute if all conditions are false</a:t>
              </a:r>
              <a:endParaRPr lang="en-US" sz="2000" dirty="0"/>
            </a:p>
            <a:p>
              <a:pPr marL="0" indent="0"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19754" y="3339929"/>
            <a:ext cx="4185264" cy="3261057"/>
            <a:chOff x="7077941" y="2937863"/>
            <a:chExt cx="3835732" cy="3261057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2937863"/>
              <a:ext cx="3835732" cy="32610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056652"/>
              <a:ext cx="3479070" cy="288694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 smtClean="0"/>
                <a:t>Example :</a:t>
              </a:r>
            </a:p>
            <a:p>
              <a:pPr marL="0" indent="0">
                <a:buNone/>
              </a:pPr>
              <a:r>
                <a:rPr lang="en-US" sz="1800" dirty="0"/>
                <a:t>age = </a:t>
              </a:r>
              <a:r>
                <a:rPr lang="en-US" sz="1800" dirty="0" smtClean="0"/>
                <a:t>25</a:t>
              </a:r>
            </a:p>
            <a:p>
              <a:pPr marL="0" indent="0">
                <a:buNone/>
              </a:pPr>
              <a:r>
                <a:rPr lang="en-US" sz="1800" dirty="0" smtClean="0"/>
                <a:t>if </a:t>
              </a:r>
              <a:r>
                <a:rPr lang="en-US" sz="1800" dirty="0"/>
                <a:t>age </a:t>
              </a:r>
              <a:r>
                <a:rPr lang="en-US" sz="1800" dirty="0" smtClean="0"/>
                <a:t>&gt; 18: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</a:t>
              </a:r>
              <a:r>
                <a:rPr lang="en-US" sz="1800" dirty="0"/>
                <a:t>("You are an </a:t>
              </a:r>
              <a:r>
                <a:rPr lang="en-US" sz="1800" dirty="0" smtClean="0"/>
                <a:t>adult")</a:t>
              </a:r>
            </a:p>
            <a:p>
              <a:pPr marL="0" indent="0">
                <a:buNone/>
              </a:pPr>
              <a:r>
                <a:rPr lang="en-US" sz="1800" dirty="0" err="1" smtClean="0"/>
                <a:t>elif</a:t>
              </a:r>
              <a:r>
                <a:rPr lang="en-US" sz="1800" dirty="0" smtClean="0"/>
                <a:t> age == 18: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print(“You will be adult soon”)</a:t>
              </a:r>
            </a:p>
            <a:p>
              <a:pPr marL="0" indent="0">
                <a:buNone/>
              </a:pPr>
              <a:r>
                <a:rPr lang="en-US" sz="1800" dirty="0" smtClean="0"/>
                <a:t>else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print(“You are not adult”)</a:t>
              </a:r>
              <a:endParaRPr lang="en-US" sz="18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78" y="471587"/>
            <a:ext cx="3636462" cy="27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6881" y="3948927"/>
            <a:ext cx="8598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Used </a:t>
            </a:r>
            <a:r>
              <a:rPr lang="en-US" sz="2800" dirty="0"/>
              <a:t>to explain the code and make it more understandable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4" y="537048"/>
            <a:ext cx="6886575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881" y="5160210"/>
            <a:ext cx="8598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Ignored by the interpreter and are not executed as part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865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484847"/>
            <a:ext cx="4612573" cy="584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Types of Comments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1949" y="1753337"/>
            <a:ext cx="2831277" cy="479224"/>
            <a:chOff x="415881" y="3056653"/>
            <a:chExt cx="6006439" cy="3237270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056653"/>
              <a:ext cx="6006439" cy="32372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Single Line Comments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302570"/>
              <a:ext cx="5720667" cy="2813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1948" y="2508667"/>
            <a:ext cx="2831277" cy="448299"/>
            <a:chOff x="7077941" y="2937863"/>
            <a:chExt cx="3835732" cy="3261057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2937863"/>
              <a:ext cx="3835732" cy="32610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056652"/>
              <a:ext cx="3479070" cy="288694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 smtClean="0"/>
                <a:t>Multi Line Comments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5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484847"/>
            <a:ext cx="4612573" cy="584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Types of Comments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1949" y="1753337"/>
            <a:ext cx="2831277" cy="479224"/>
            <a:chOff x="415881" y="3056653"/>
            <a:chExt cx="6006439" cy="3237270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056653"/>
              <a:ext cx="6006439" cy="32372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Single Line Comments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302570"/>
              <a:ext cx="5720667" cy="2813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1949" y="3755565"/>
            <a:ext cx="2831277" cy="448299"/>
            <a:chOff x="7077941" y="2937863"/>
            <a:chExt cx="3835732" cy="3261057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2937863"/>
              <a:ext cx="3835732" cy="32610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056652"/>
              <a:ext cx="3479070" cy="288694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 smtClean="0"/>
                <a:t>Multi Line Comments</a:t>
              </a:r>
              <a:endParaRPr lang="en-US" sz="1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1283" y="2375510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with a “#” character and continue until the end of that 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1284" y="4322167"/>
            <a:ext cx="799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using triple quotes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’’’</a:t>
            </a:r>
            <a:r>
              <a:rPr lang="en-US" dirty="0" smtClean="0"/>
              <a:t> or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‘’’’’’</a:t>
            </a:r>
            <a:r>
              <a:rPr lang="en-US" dirty="0" smtClean="0"/>
              <a:t>) at the beginning and end of the comment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4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484847"/>
            <a:ext cx="4612573" cy="584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Types of Comments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1949" y="1753337"/>
            <a:ext cx="2831277" cy="479224"/>
            <a:chOff x="415881" y="3056653"/>
            <a:chExt cx="6006439" cy="3237270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056653"/>
              <a:ext cx="6006439" cy="32372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Single Line Comments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302570"/>
              <a:ext cx="5720667" cy="2813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1949" y="3755565"/>
            <a:ext cx="2831277" cy="448299"/>
            <a:chOff x="7077941" y="2937863"/>
            <a:chExt cx="3835732" cy="3261057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2937863"/>
              <a:ext cx="3835732" cy="32610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056652"/>
              <a:ext cx="3479070" cy="288694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 smtClean="0"/>
                <a:t>Multi Line Comments</a:t>
              </a:r>
              <a:endParaRPr lang="en-US" sz="180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2479142"/>
            <a:ext cx="5277090" cy="874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4382810"/>
            <a:ext cx="3514725" cy="19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A1D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481595" y="6019800"/>
            <a:ext cx="9228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Write down comments of both types in proper format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56" y="298463"/>
            <a:ext cx="9784080" cy="150876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HOME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29" y="3198841"/>
            <a:ext cx="9784080" cy="26790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Select an application of your own choice and write at least 2 from each</a:t>
            </a:r>
          </a:p>
          <a:p>
            <a:pPr lvl="1">
              <a:buFontTx/>
              <a:buChar char="-"/>
            </a:pPr>
            <a:r>
              <a:rPr lang="en-US" sz="2200" dirty="0" smtClean="0"/>
              <a:t>If</a:t>
            </a:r>
          </a:p>
          <a:p>
            <a:pPr lvl="1">
              <a:buFontTx/>
              <a:buChar char="-"/>
            </a:pPr>
            <a:r>
              <a:rPr lang="en-US" sz="2200" dirty="0" smtClean="0"/>
              <a:t>If-else</a:t>
            </a:r>
          </a:p>
          <a:p>
            <a:pPr lvl="1">
              <a:buFontTx/>
              <a:buChar char="-"/>
            </a:pPr>
            <a:r>
              <a:rPr lang="en-US" sz="2200" dirty="0" smtClean="0"/>
              <a:t>If-else if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statements which clarify their concept and working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1" y="136820"/>
            <a:ext cx="5692774" cy="270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4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7" y="0"/>
            <a:ext cx="6886575" cy="2981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32" y="1890467"/>
            <a:ext cx="4547809" cy="696686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Control Structures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746" y="3460732"/>
            <a:ext cx="4636325" cy="561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Control the flow of program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36" y="4180032"/>
            <a:ext cx="4386943" cy="2042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8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Control Structures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2178"/>
            <a:ext cx="4636325" cy="561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Two </a:t>
            </a:r>
            <a:r>
              <a:rPr lang="en-US" sz="3200" smtClean="0"/>
              <a:t>types 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3" y="2154615"/>
            <a:ext cx="4504173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Conditional Statements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95795" y="2821830"/>
            <a:ext cx="43729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Repetition Statements</a:t>
            </a:r>
            <a:endParaRPr lang="en-US" sz="3200" dirty="0"/>
          </a:p>
        </p:txBody>
      </p:sp>
      <p:pic>
        <p:nvPicPr>
          <p:cNvPr id="8" name="Picture 4" descr="Traffic polic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739391"/>
            <a:ext cx="3543142" cy="2360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petition GIFs - Find &amp; Share on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07" y="3386892"/>
            <a:ext cx="3426236" cy="34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Conditional Statements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19" y="1971345"/>
            <a:ext cx="254508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If statement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41120" y="2738980"/>
            <a:ext cx="364521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If - else statement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41119" y="3506615"/>
            <a:ext cx="405955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If - else if statement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86" y="3506615"/>
            <a:ext cx="6408553" cy="31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Importance of Conditional Statements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162801" cy="730168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Decision-making </a:t>
            </a:r>
            <a:r>
              <a:rPr lang="en-US" sz="2800" dirty="0">
                <a:solidFill>
                  <a:schemeClr val="tx1"/>
                </a:solidFill>
              </a:rPr>
              <a:t>based on condition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555793"/>
            <a:ext cx="7305676" cy="590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Enables </a:t>
            </a:r>
            <a:r>
              <a:rPr lang="en-US" dirty="0"/>
              <a:t>the program to take different paths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7" y="3259037"/>
            <a:ext cx="8805865" cy="750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Provides </a:t>
            </a:r>
            <a:r>
              <a:rPr lang="en-US" dirty="0"/>
              <a:t>control over the flow of program execution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4009781"/>
            <a:ext cx="7427027" cy="55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Enhances </a:t>
            </a:r>
            <a:r>
              <a:rPr lang="en-US" dirty="0"/>
              <a:t>logic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750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8" y="665014"/>
            <a:ext cx="3638798" cy="847538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If Statement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8" y="1754372"/>
            <a:ext cx="9077696" cy="963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for conditional execution, where a block of code is executed only if </a:t>
            </a:r>
            <a:r>
              <a:rPr lang="en-US" dirty="0" smtClean="0"/>
              <a:t>the given </a:t>
            </a:r>
            <a:r>
              <a:rPr lang="en-US" dirty="0"/>
              <a:t>condition is 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5" y="2905427"/>
            <a:ext cx="1564299" cy="345856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272270" y="2664678"/>
            <a:ext cx="5082639" cy="1970032"/>
            <a:chOff x="344384" y="3301339"/>
            <a:chExt cx="5082639" cy="1970032"/>
          </a:xfrm>
        </p:grpSpPr>
        <p:sp>
          <p:nvSpPr>
            <p:cNvPr id="7" name="Rounded Rectangle 6"/>
            <p:cNvSpPr/>
            <p:nvPr/>
          </p:nvSpPr>
          <p:spPr>
            <a:xfrm>
              <a:off x="344384" y="3301339"/>
              <a:ext cx="5082639" cy="1970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3685" y="3608161"/>
              <a:ext cx="4784767" cy="124768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 smtClean="0"/>
                <a:t>Syntax :</a:t>
              </a:r>
            </a:p>
            <a:p>
              <a:pPr marL="0" indent="0">
                <a:buNone/>
              </a:pPr>
              <a:r>
                <a:rPr lang="en-US" sz="2000" dirty="0"/>
                <a:t>if condition</a:t>
              </a:r>
              <a:r>
                <a:rPr lang="en-US" sz="2000" dirty="0" smtClean="0"/>
                <a:t>:</a:t>
              </a:r>
            </a:p>
            <a:p>
              <a:pPr marL="0" indent="0">
                <a:buNone/>
              </a:pPr>
              <a:r>
                <a:rPr lang="en-US" sz="2000" dirty="0" smtClean="0"/>
                <a:t>  # </a:t>
              </a:r>
              <a:r>
                <a:rPr lang="en-US" sz="2000" dirty="0"/>
                <a:t>Code block to execute if condition is true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77470" y="4634710"/>
            <a:ext cx="3564825" cy="1970032"/>
            <a:chOff x="6066063" y="3330111"/>
            <a:chExt cx="3564825" cy="1970032"/>
          </a:xfrm>
        </p:grpSpPr>
        <p:sp>
          <p:nvSpPr>
            <p:cNvPr id="8" name="Rounded Rectangle 7"/>
            <p:cNvSpPr/>
            <p:nvPr/>
          </p:nvSpPr>
          <p:spPr>
            <a:xfrm>
              <a:off x="6066063" y="3330111"/>
              <a:ext cx="3564825" cy="19700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88476" y="3437773"/>
              <a:ext cx="3110346" cy="178108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 smtClean="0"/>
                <a:t>Example :</a:t>
              </a:r>
            </a:p>
            <a:p>
              <a:pPr marL="0" indent="0">
                <a:buNone/>
              </a:pPr>
              <a:r>
                <a:rPr lang="en-US" sz="1800" dirty="0"/>
                <a:t>age = </a:t>
              </a:r>
              <a:r>
                <a:rPr lang="en-US" sz="1800" dirty="0" smtClean="0"/>
                <a:t>25</a:t>
              </a:r>
            </a:p>
            <a:p>
              <a:pPr marL="0" indent="0">
                <a:buNone/>
              </a:pPr>
              <a:r>
                <a:rPr lang="en-US" sz="1800" dirty="0" smtClean="0"/>
                <a:t>if </a:t>
              </a:r>
              <a:r>
                <a:rPr lang="en-US" sz="1800" dirty="0"/>
                <a:t>age &gt;= </a:t>
              </a:r>
              <a:r>
                <a:rPr lang="en-US" sz="1800" dirty="0" smtClean="0"/>
                <a:t>18: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</a:t>
              </a:r>
              <a:r>
                <a:rPr lang="en-US" sz="1800" dirty="0"/>
                <a:t>("You are an adult.")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1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5794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047179" y="5631934"/>
            <a:ext cx="786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Give an example of If statement from daily life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65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5" y="3537009"/>
            <a:ext cx="2915886" cy="2978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8" y="24636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If-else Statement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07" y="1425037"/>
            <a:ext cx="9374579" cy="1245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for conditional execution, where a block of code is executed </a:t>
            </a:r>
            <a:r>
              <a:rPr lang="en-US" sz="2400" dirty="0" smtClean="0"/>
              <a:t>if the given </a:t>
            </a:r>
            <a:r>
              <a:rPr lang="en-US" sz="2400" dirty="0"/>
              <a:t>condition is </a:t>
            </a:r>
            <a:r>
              <a:rPr lang="en-US" sz="2400" dirty="0" smtClean="0"/>
              <a:t>true, and another is executed if the condition is false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25438" y="2208171"/>
            <a:ext cx="6006439" cy="2302113"/>
            <a:chOff x="415881" y="3709791"/>
            <a:chExt cx="6006439" cy="2302113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709791"/>
              <a:ext cx="6006439" cy="23021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848833"/>
              <a:ext cx="5720667" cy="192848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 smtClean="0"/>
                <a:t>Syntax :</a:t>
              </a:r>
            </a:p>
            <a:p>
              <a:pPr marL="0" indent="0">
                <a:buNone/>
              </a:pPr>
              <a:r>
                <a:rPr lang="en-US" sz="2000" dirty="0"/>
                <a:t>if condition</a:t>
              </a:r>
              <a:r>
                <a:rPr lang="en-US" sz="2000" dirty="0" smtClean="0"/>
                <a:t>:</a:t>
              </a:r>
            </a:p>
            <a:p>
              <a:pPr marL="0" indent="0">
                <a:buNone/>
              </a:pPr>
              <a:r>
                <a:rPr lang="en-US" sz="2000" dirty="0" smtClean="0"/>
                <a:t>  # </a:t>
              </a:r>
              <a:r>
                <a:rPr lang="en-US" sz="2000" dirty="0"/>
                <a:t>Code block to execute if condition is </a:t>
              </a:r>
              <a:r>
                <a:rPr lang="en-US" sz="2000" dirty="0" smtClean="0"/>
                <a:t>true</a:t>
              </a:r>
            </a:p>
            <a:p>
              <a:pPr marL="0" indent="0">
                <a:buNone/>
              </a:pPr>
              <a:r>
                <a:rPr lang="en-US" sz="2000" dirty="0" smtClean="0"/>
                <a:t>else </a:t>
              </a:r>
            </a:p>
            <a:p>
              <a:pPr marL="0" indent="0">
                <a:buNone/>
              </a:pPr>
              <a:r>
                <a:rPr lang="en-US" sz="2000" dirty="0"/>
                <a:t># Code block to execute if condition is </a:t>
              </a:r>
              <a:r>
                <a:rPr lang="en-US" sz="2000" dirty="0" smtClean="0"/>
                <a:t>false</a:t>
              </a:r>
              <a:endParaRPr lang="en-US" sz="2000" dirty="0"/>
            </a:p>
            <a:p>
              <a:pPr marL="0" indent="0"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56268" y="4391496"/>
            <a:ext cx="3835732" cy="2420902"/>
            <a:chOff x="7077941" y="3591002"/>
            <a:chExt cx="3835732" cy="2420902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3591002"/>
              <a:ext cx="3835732" cy="242090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709790"/>
              <a:ext cx="3456080" cy="20675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 smtClean="0"/>
                <a:t>Example :</a:t>
              </a:r>
            </a:p>
            <a:p>
              <a:pPr marL="0" indent="0">
                <a:buNone/>
              </a:pPr>
              <a:r>
                <a:rPr lang="en-US" sz="1800" dirty="0"/>
                <a:t>age = </a:t>
              </a:r>
              <a:r>
                <a:rPr lang="en-US" sz="1800" dirty="0" smtClean="0"/>
                <a:t>25</a:t>
              </a:r>
            </a:p>
            <a:p>
              <a:pPr marL="0" indent="0">
                <a:buNone/>
              </a:pPr>
              <a:r>
                <a:rPr lang="en-US" sz="1800" dirty="0" smtClean="0"/>
                <a:t>if </a:t>
              </a:r>
              <a:r>
                <a:rPr lang="en-US" sz="1800" dirty="0"/>
                <a:t>age &gt;= </a:t>
              </a:r>
              <a:r>
                <a:rPr lang="en-US" sz="1800" dirty="0" smtClean="0"/>
                <a:t>18: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</a:t>
              </a:r>
              <a:r>
                <a:rPr lang="en-US" sz="1800" dirty="0"/>
                <a:t>("You are an </a:t>
              </a:r>
              <a:r>
                <a:rPr lang="en-US" sz="1800" dirty="0" smtClean="0"/>
                <a:t>adult")</a:t>
              </a:r>
            </a:p>
            <a:p>
              <a:pPr marL="0" indent="0">
                <a:buNone/>
              </a:pPr>
              <a:r>
                <a:rPr lang="en-US" sz="1800" dirty="0" smtClean="0"/>
                <a:t>else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print(“You are not adult”)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4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5794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674310" y="5631934"/>
            <a:ext cx="896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Give an example of If-else if statement from daily life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95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447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Trebuchet MS</vt:lpstr>
      <vt:lpstr>Wingdings</vt:lpstr>
      <vt:lpstr>Wingdings 3</vt:lpstr>
      <vt:lpstr>Banded</vt:lpstr>
      <vt:lpstr>Facet</vt:lpstr>
      <vt:lpstr>PowerPoint Presentation</vt:lpstr>
      <vt:lpstr>Control Structures</vt:lpstr>
      <vt:lpstr>Control Structures</vt:lpstr>
      <vt:lpstr>Conditional Statements</vt:lpstr>
      <vt:lpstr>Importance of Conditional Statements</vt:lpstr>
      <vt:lpstr>If Statement</vt:lpstr>
      <vt:lpstr>PowerPoint Presentation</vt:lpstr>
      <vt:lpstr>If-else Statement</vt:lpstr>
      <vt:lpstr>PowerPoint Presentation</vt:lpstr>
      <vt:lpstr>If-else if Statement</vt:lpstr>
      <vt:lpstr>PowerPoint Presentation</vt:lpstr>
      <vt:lpstr>Types of Comments</vt:lpstr>
      <vt:lpstr>Types of Comments</vt:lpstr>
      <vt:lpstr>Types of Comments</vt:lpstr>
      <vt:lpstr>PowerPoint Presentation</vt:lpstr>
      <vt:lpstr>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319</cp:revision>
  <dcterms:created xsi:type="dcterms:W3CDTF">2024-05-30T05:17:30Z</dcterms:created>
  <dcterms:modified xsi:type="dcterms:W3CDTF">2024-06-03T07:36:05Z</dcterms:modified>
</cp:coreProperties>
</file>