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9" r:id="rId3"/>
    <p:sldId id="297" r:id="rId4"/>
    <p:sldId id="298" r:id="rId5"/>
    <p:sldId id="294" r:id="rId6"/>
    <p:sldId id="290" r:id="rId7"/>
    <p:sldId id="299" r:id="rId8"/>
    <p:sldId id="300" r:id="rId9"/>
    <p:sldId id="296" r:id="rId10"/>
    <p:sldId id="301" r:id="rId11"/>
    <p:sldId id="302" r:id="rId12"/>
    <p:sldId id="30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Ahmed Saeed" initials="MAS" lastIdx="2" clrIdx="0">
    <p:extLst>
      <p:ext uri="{19B8F6BF-5375-455C-9EA6-DF929625EA0E}">
        <p15:presenceInfo xmlns:p15="http://schemas.microsoft.com/office/powerpoint/2012/main" userId="Muhammad Ahmed Sae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A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2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4582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50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0197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92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87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2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5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0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8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3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9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5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4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6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39073-3D37-437A-8EAE-F750FE07B21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2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History of Python Programming Language | by Cristian Nedelcu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668337"/>
            <a:ext cx="4352925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50879" y="4427835"/>
            <a:ext cx="36166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Session : 6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47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211" y="168914"/>
            <a:ext cx="4277158" cy="2035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13" y="2339378"/>
            <a:ext cx="7813946" cy="3384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88873" y="6068291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Guess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99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211" y="168914"/>
            <a:ext cx="4277158" cy="2035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83508" y="2553196"/>
            <a:ext cx="403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python code for the following 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33190" y="3467593"/>
            <a:ext cx="8851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* * * * *</a:t>
            </a:r>
          </a:p>
          <a:p>
            <a:r>
              <a:rPr lang="en-US" dirty="0" smtClean="0"/>
              <a:t>* * * *</a:t>
            </a:r>
          </a:p>
          <a:p>
            <a:r>
              <a:rPr lang="en-US" dirty="0" smtClean="0"/>
              <a:t>* * </a:t>
            </a:r>
            <a:br>
              <a:rPr lang="en-US" dirty="0" smtClean="0"/>
            </a:br>
            <a:r>
              <a:rPr lang="en-US" dirty="0" smtClean="0"/>
              <a:t>* *</a:t>
            </a:r>
            <a:br>
              <a:rPr lang="en-US" dirty="0" smtClean="0"/>
            </a:b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16122" y="3467593"/>
            <a:ext cx="8851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*</a:t>
            </a:r>
          </a:p>
          <a:p>
            <a:r>
              <a:rPr lang="en-US" dirty="0" smtClean="0"/>
              <a:t>* *</a:t>
            </a:r>
          </a:p>
          <a:p>
            <a:r>
              <a:rPr lang="en-US" dirty="0" smtClean="0"/>
              <a:t>* * *</a:t>
            </a:r>
            <a:br>
              <a:rPr lang="en-US" dirty="0" smtClean="0"/>
            </a:br>
            <a:r>
              <a:rPr lang="en-US" dirty="0" smtClean="0"/>
              <a:t>* * * *</a:t>
            </a:r>
            <a:br>
              <a:rPr lang="en-US" dirty="0" smtClean="0"/>
            </a:br>
            <a:r>
              <a:rPr lang="en-US" dirty="0" smtClean="0"/>
              <a:t>* * * * *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9054" y="3467593"/>
            <a:ext cx="8851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* * * * *</a:t>
            </a:r>
          </a:p>
          <a:p>
            <a:r>
              <a:rPr lang="en-US" dirty="0" smtClean="0"/>
              <a:t>* * * * *</a:t>
            </a:r>
          </a:p>
          <a:p>
            <a:r>
              <a:rPr lang="en-US" dirty="0" smtClean="0"/>
              <a:t>* * * * *</a:t>
            </a:r>
            <a:br>
              <a:rPr lang="en-US" dirty="0" smtClean="0"/>
            </a:br>
            <a:r>
              <a:rPr lang="en-US" dirty="0" smtClean="0"/>
              <a:t>* * * * *</a:t>
            </a:r>
            <a:br>
              <a:rPr lang="en-US" dirty="0" smtClean="0"/>
            </a:br>
            <a:r>
              <a:rPr lang="en-US" dirty="0" smtClean="0"/>
              <a:t>* * * * 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0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211" y="168914"/>
            <a:ext cx="4277158" cy="2035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83508" y="2553196"/>
            <a:ext cx="412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python codes for the following 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33190" y="3467593"/>
            <a:ext cx="10695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5 5 5 5 5</a:t>
            </a:r>
          </a:p>
          <a:p>
            <a:r>
              <a:rPr lang="en-US" dirty="0" smtClean="0"/>
              <a:t>4 4 4 4</a:t>
            </a:r>
          </a:p>
          <a:p>
            <a:r>
              <a:rPr lang="en-US" dirty="0" smtClean="0"/>
              <a:t>3 3 3</a:t>
            </a:r>
          </a:p>
          <a:p>
            <a:r>
              <a:rPr lang="en-US" dirty="0" smtClean="0"/>
              <a:t>2 2</a:t>
            </a:r>
            <a:br>
              <a:rPr lang="en-US" dirty="0" smtClean="0"/>
            </a:b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16122" y="3467593"/>
            <a:ext cx="10695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</a:t>
            </a:r>
          </a:p>
          <a:p>
            <a:r>
              <a:rPr lang="en-US" dirty="0" smtClean="0"/>
              <a:t>1 3</a:t>
            </a:r>
          </a:p>
          <a:p>
            <a:r>
              <a:rPr lang="en-US" dirty="0" smtClean="0"/>
              <a:t>1 3 5</a:t>
            </a:r>
            <a:br>
              <a:rPr lang="en-US" dirty="0" smtClean="0"/>
            </a:br>
            <a:r>
              <a:rPr lang="en-US" dirty="0" smtClean="0"/>
              <a:t>1 3 5 7</a:t>
            </a:r>
            <a:br>
              <a:rPr lang="en-US" dirty="0" smtClean="0"/>
            </a:br>
            <a:r>
              <a:rPr lang="en-US" dirty="0" smtClean="0"/>
              <a:t>1 3 5 7 9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9054" y="3467593"/>
            <a:ext cx="15007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* </a:t>
            </a:r>
          </a:p>
          <a:p>
            <a:r>
              <a:rPr lang="en-US" dirty="0" smtClean="0"/>
              <a:t>* * *</a:t>
            </a:r>
          </a:p>
          <a:p>
            <a:r>
              <a:rPr lang="en-US" dirty="0" smtClean="0"/>
              <a:t>* * * * *</a:t>
            </a:r>
            <a:br>
              <a:rPr lang="en-US" dirty="0" smtClean="0"/>
            </a:br>
            <a:r>
              <a:rPr lang="en-US" dirty="0" smtClean="0"/>
              <a:t>* * * * * * *</a:t>
            </a:r>
            <a:br>
              <a:rPr lang="en-US" dirty="0" smtClean="0"/>
            </a:br>
            <a:r>
              <a:rPr lang="en-US" dirty="0" smtClean="0"/>
              <a:t>* * * * * * * * *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32585" y="725140"/>
            <a:ext cx="2055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HOME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438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0456" y="2390898"/>
            <a:ext cx="8596668" cy="1320800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Control Structure nesting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59481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8" y="1748332"/>
            <a:ext cx="5276850" cy="298132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813" y="655802"/>
            <a:ext cx="4120676" cy="2372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816" y="3275506"/>
            <a:ext cx="4053233" cy="23296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934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078" y="1839953"/>
            <a:ext cx="4429055" cy="1390133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/>
              <a:t>if (have to go to market</a:t>
            </a:r>
            <a:r>
              <a:rPr lang="en-US" dirty="0" smtClean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if(raining</a:t>
            </a:r>
            <a:r>
              <a:rPr lang="en-US" dirty="0" smtClean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bring </a:t>
            </a:r>
            <a:r>
              <a:rPr lang="en-US" dirty="0" smtClean="0"/>
              <a:t>umbrella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76203" y="1537135"/>
            <a:ext cx="4595309" cy="42105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if (week day</a:t>
            </a:r>
            <a:r>
              <a:rPr lang="en-US" dirty="0" smtClean="0"/>
              <a:t>)</a:t>
            </a:r>
            <a:endParaRPr lang="en-US" dirty="0" smtClean="0"/>
          </a:p>
          <a:p>
            <a:pPr marL="0" indent="0">
              <a:buFont typeface="Wingdings 3" charset="2"/>
              <a:buNone/>
            </a:pPr>
            <a:r>
              <a:rPr lang="en-US" dirty="0" smtClean="0"/>
              <a:t>    if(less distance</a:t>
            </a:r>
            <a:r>
              <a:rPr lang="en-US" dirty="0" smtClean="0"/>
              <a:t>)</a:t>
            </a:r>
            <a:endParaRPr lang="en-US" dirty="0" smtClean="0"/>
          </a:p>
          <a:p>
            <a:pPr marL="0" indent="0">
              <a:buFont typeface="Wingdings 3" charset="2"/>
              <a:buNone/>
            </a:pPr>
            <a:r>
              <a:rPr lang="en-US" dirty="0" smtClean="0"/>
              <a:t>       go by </a:t>
            </a:r>
            <a:r>
              <a:rPr lang="en-US" dirty="0" smtClean="0"/>
              <a:t>foot</a:t>
            </a:r>
            <a:endParaRPr lang="en-US" dirty="0" smtClean="0"/>
          </a:p>
          <a:p>
            <a:pPr marL="0" indent="0">
              <a:buFont typeface="Wingdings 3" charset="2"/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/>
              <a:t>else</a:t>
            </a:r>
            <a:endParaRPr lang="en-US" dirty="0" smtClean="0"/>
          </a:p>
          <a:p>
            <a:pPr marL="0" indent="0">
              <a:buFont typeface="Wingdings 3" charset="2"/>
              <a:buNone/>
            </a:pPr>
            <a:r>
              <a:rPr lang="en-US" dirty="0"/>
              <a:t> </a:t>
            </a:r>
            <a:r>
              <a:rPr lang="en-US" dirty="0" smtClean="0"/>
              <a:t>         if(not raining</a:t>
            </a:r>
            <a:r>
              <a:rPr lang="en-US" dirty="0" smtClean="0"/>
              <a:t>)</a:t>
            </a:r>
            <a:endParaRPr lang="en-US" dirty="0" smtClean="0"/>
          </a:p>
          <a:p>
            <a:pPr marL="0" indent="0">
              <a:buFont typeface="Wingdings 3" charset="2"/>
              <a:buNone/>
            </a:pPr>
            <a:r>
              <a:rPr lang="en-US" dirty="0"/>
              <a:t> </a:t>
            </a:r>
            <a:r>
              <a:rPr lang="en-US" dirty="0" smtClean="0"/>
              <a:t>              ride </a:t>
            </a:r>
            <a:r>
              <a:rPr lang="en-US" dirty="0" smtClean="0"/>
              <a:t>motorbike</a:t>
            </a:r>
            <a:endParaRPr lang="en-US" dirty="0" smtClean="0"/>
          </a:p>
          <a:p>
            <a:pPr marL="0" indent="0">
              <a:buFont typeface="Wingdings 3" charset="2"/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smtClean="0"/>
              <a:t>else</a:t>
            </a:r>
            <a:endParaRPr lang="en-US" dirty="0" smtClean="0"/>
          </a:p>
          <a:p>
            <a:pPr marL="0" indent="0">
              <a:buFont typeface="Wingdings 3" charset="2"/>
              <a:buNone/>
            </a:pPr>
            <a:r>
              <a:rPr lang="en-US" dirty="0"/>
              <a:t> </a:t>
            </a:r>
            <a:r>
              <a:rPr lang="en-US" dirty="0" smtClean="0"/>
              <a:t>               drive car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else</a:t>
            </a:r>
            <a:endParaRPr lang="en-US" dirty="0" smtClean="0"/>
          </a:p>
          <a:p>
            <a:pPr marL="0" indent="0">
              <a:buFont typeface="Wingdings 3" charset="2"/>
              <a:buNone/>
            </a:pPr>
            <a:r>
              <a:rPr lang="en-US" dirty="0" smtClean="0"/>
              <a:t>   take </a:t>
            </a:r>
            <a:r>
              <a:rPr lang="en-US" dirty="0" smtClean="0"/>
              <a:t>rest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6079" y="3368904"/>
            <a:ext cx="4429054" cy="215312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if (it is hot</a:t>
            </a:r>
            <a:r>
              <a:rPr lang="en-US" dirty="0" smtClean="0"/>
              <a:t>)</a:t>
            </a:r>
            <a:endParaRPr lang="en-US" dirty="0" smtClean="0"/>
          </a:p>
          <a:p>
            <a:pPr marL="0" indent="0">
              <a:buFont typeface="Wingdings 3" charset="2"/>
              <a:buNone/>
            </a:pPr>
            <a:r>
              <a:rPr lang="en-US" dirty="0" smtClean="0"/>
              <a:t>    if(you like coffee</a:t>
            </a:r>
            <a:r>
              <a:rPr lang="en-US" dirty="0" smtClean="0"/>
              <a:t>)</a:t>
            </a:r>
            <a:endParaRPr lang="en-US" dirty="0" smtClean="0"/>
          </a:p>
          <a:p>
            <a:pPr marL="0" indent="0">
              <a:buFont typeface="Wingdings 3" charset="2"/>
              <a:buNone/>
            </a:pPr>
            <a:r>
              <a:rPr lang="en-US" dirty="0" smtClean="0"/>
              <a:t>       drink </a:t>
            </a:r>
            <a:r>
              <a:rPr lang="en-US" dirty="0" smtClean="0"/>
              <a:t>coffee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else</a:t>
            </a:r>
            <a:endParaRPr lang="en-US" dirty="0" smtClean="0"/>
          </a:p>
          <a:p>
            <a:pPr marL="0" indent="0">
              <a:buFont typeface="Wingdings 3" charset="2"/>
              <a:buNone/>
            </a:pPr>
            <a:r>
              <a:rPr lang="en-US" dirty="0"/>
              <a:t> </a:t>
            </a:r>
            <a:r>
              <a:rPr lang="en-US" dirty="0" smtClean="0"/>
              <a:t>       drink </a:t>
            </a:r>
            <a:r>
              <a:rPr lang="en-US" dirty="0" smtClean="0"/>
              <a:t>tea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732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023937"/>
            <a:ext cx="10106025" cy="481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2598269" y="6032665"/>
            <a:ext cx="6710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Create </a:t>
            </a:r>
            <a:r>
              <a:rPr lang="en-US" sz="2400" b="1" dirty="0" smtClean="0"/>
              <a:t>control </a:t>
            </a:r>
            <a:r>
              <a:rPr lang="en-US" sz="2400" b="1" dirty="0"/>
              <a:t>nesting </a:t>
            </a:r>
            <a:r>
              <a:rPr lang="en-US" sz="2400" b="1" dirty="0" smtClean="0"/>
              <a:t>of </a:t>
            </a:r>
            <a:r>
              <a:rPr lang="en-US" sz="2400" b="1" dirty="0"/>
              <a:t>2 </a:t>
            </a:r>
            <a:r>
              <a:rPr lang="en-US" sz="2400" b="1" dirty="0" smtClean="0"/>
              <a:t>real </a:t>
            </a:r>
            <a:r>
              <a:rPr lang="en-US" sz="2400" b="1" dirty="0" smtClean="0"/>
              <a:t>life </a:t>
            </a:r>
            <a:r>
              <a:rPr lang="en-US" sz="2400" b="1" dirty="0" smtClean="0"/>
              <a:t>scenarios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9610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0455" y="2390898"/>
            <a:ext cx="9428567" cy="1320800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Repetition Structure nesting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25267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16575" y="637619"/>
            <a:ext cx="8906493" cy="5902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448789" y="1852551"/>
            <a:ext cx="7042067" cy="36338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4868" y="1040917"/>
            <a:ext cx="532658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Repeat for Mon, Tue, Wed, Thu, Fri, Sat, Sun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8616" y="190007"/>
            <a:ext cx="236398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Repeat every week</a:t>
            </a:r>
            <a:endParaRPr lang="en-US" sz="2000" b="0" cap="none" spc="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11072" y="2355012"/>
            <a:ext cx="15906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-&gt; Wake up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28637" y="4560821"/>
            <a:ext cx="120898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-&gt; Sleep</a:t>
            </a:r>
            <a:endParaRPr lang="en-US" sz="2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220686" y="3028208"/>
            <a:ext cx="2648197" cy="13537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C000"/>
                </a:solidFill>
              </a:rPr>
              <a:t>Brush your teeth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Rub teeth repeatedly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3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47" y="370794"/>
            <a:ext cx="5156905" cy="2621788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41267" y="2992582"/>
            <a:ext cx="8182100" cy="37553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This code generates a multiplication table from 1 to 10. It uses two nested loops: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Outer Loop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: Iterates over the numbers 1 through 10 to represent the rows.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Inner Loop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: Iterates over the numbers 1 through 10 to represent the columns.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D0D0D"/>
              </a:solidFill>
              <a:effectLst/>
              <a:latin typeface="ui-sans-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For each pair of numbers (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0D0D0D"/>
                </a:solidFill>
                <a:effectLst/>
                <a:latin typeface="ui-monospace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 and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monospace"/>
              </a:rPr>
              <a:t>j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), their product (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0D0D0D"/>
                </a:solidFill>
                <a:effectLst/>
                <a:latin typeface="ui-monospace"/>
              </a:rPr>
              <a:t>i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monospace"/>
              </a:rPr>
              <a:t> * j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) is printed, followed by a tab space (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monospace"/>
              </a:rPr>
              <a:t>\t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). The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monospace"/>
              </a:rPr>
              <a:t>end=""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 parameter ensures that the products are printed on the same 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D0D0D"/>
              </a:solidFill>
              <a:effectLst/>
              <a:latin typeface="ui-sans-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After completing each row, a newline character is printed to move to the next line. This creates a well-formatted multiplication table.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78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023937"/>
            <a:ext cx="10106025" cy="481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289511" y="6044540"/>
            <a:ext cx="7124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Create </a:t>
            </a:r>
            <a:r>
              <a:rPr lang="en-US" sz="2400" b="1" dirty="0" smtClean="0"/>
              <a:t>repetition </a:t>
            </a:r>
            <a:r>
              <a:rPr lang="en-US" sz="2400" b="1" dirty="0"/>
              <a:t>nesting </a:t>
            </a:r>
            <a:r>
              <a:rPr lang="en-US" sz="2400" b="1" dirty="0" smtClean="0"/>
              <a:t>of </a:t>
            </a:r>
            <a:r>
              <a:rPr lang="en-US" sz="2400" b="1" dirty="0"/>
              <a:t>2 </a:t>
            </a:r>
            <a:r>
              <a:rPr lang="en-US" sz="2400" b="1" dirty="0" smtClean="0"/>
              <a:t>real </a:t>
            </a:r>
            <a:r>
              <a:rPr lang="en-US" sz="2400" b="1" dirty="0" smtClean="0"/>
              <a:t>life </a:t>
            </a:r>
            <a:r>
              <a:rPr lang="en-US" sz="2400" b="1" dirty="0" smtClean="0"/>
              <a:t>scenarios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3714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398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Trebuchet MS</vt:lpstr>
      <vt:lpstr>ui-monospace</vt:lpstr>
      <vt:lpstr>ui-sans-serif</vt:lpstr>
      <vt:lpstr>Wingdings 3</vt:lpstr>
      <vt:lpstr>Facet</vt:lpstr>
      <vt:lpstr>PowerPoint Presentation</vt:lpstr>
      <vt:lpstr>Control Structure nesting</vt:lpstr>
      <vt:lpstr>PowerPoint Presentation</vt:lpstr>
      <vt:lpstr>PowerPoint Presentation</vt:lpstr>
      <vt:lpstr>PowerPoint Presentation</vt:lpstr>
      <vt:lpstr>Repetition Structure nesting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388</cp:revision>
  <dcterms:created xsi:type="dcterms:W3CDTF">2024-05-30T05:17:30Z</dcterms:created>
  <dcterms:modified xsi:type="dcterms:W3CDTF">2024-06-03T10:23:28Z</dcterms:modified>
</cp:coreProperties>
</file>