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9" r:id="rId2"/>
  </p:sldMasterIdLst>
  <p:sldIdLst>
    <p:sldId id="256" r:id="rId3"/>
    <p:sldId id="304" r:id="rId4"/>
    <p:sldId id="305" r:id="rId5"/>
    <p:sldId id="306" r:id="rId6"/>
    <p:sldId id="307" r:id="rId7"/>
    <p:sldId id="312" r:id="rId8"/>
    <p:sldId id="313" r:id="rId9"/>
    <p:sldId id="314" r:id="rId10"/>
    <p:sldId id="311" r:id="rId11"/>
    <p:sldId id="315" r:id="rId12"/>
    <p:sldId id="308" r:id="rId13"/>
    <p:sldId id="316" r:id="rId14"/>
    <p:sldId id="317" r:id="rId15"/>
    <p:sldId id="318" r:id="rId16"/>
    <p:sldId id="319" r:id="rId17"/>
    <p:sldId id="320" r:id="rId18"/>
    <p:sldId id="30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Ahmed Saeed" initials="MAS" lastIdx="2" clrIdx="0">
    <p:extLst>
      <p:ext uri="{19B8F6BF-5375-455C-9EA6-DF929625EA0E}">
        <p15:presenceInfo xmlns:p15="http://schemas.microsoft.com/office/powerpoint/2012/main" userId="Muhammad Ahmed Sae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2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458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50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19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92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87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2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48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59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6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58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413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724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749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461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602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255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027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4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0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3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9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5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4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6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2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73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History of Python Programming Language | by Cristian Nedelcu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668337"/>
            <a:ext cx="4352925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50879" y="4427835"/>
            <a:ext cx="36166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Session : 7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47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023937"/>
            <a:ext cx="10106025" cy="481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965428" y="6058827"/>
            <a:ext cx="10261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Create 1 list of your own choice and demonstrate add, delete, </a:t>
            </a:r>
            <a:r>
              <a:rPr lang="en-US" sz="2400" b="1" dirty="0" err="1" smtClean="0"/>
              <a:t>udpate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300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927" y="665018"/>
            <a:ext cx="970587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Tuples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5642" y="665018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Definition</a:t>
            </a:r>
            <a:endParaRPr lang="en-US" sz="3600" b="1" dirty="0">
              <a:solidFill>
                <a:srgbClr val="92D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0284" y="1571271"/>
            <a:ext cx="8439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Tuples are immutable sequences of elements in Python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50284" y="3969949"/>
            <a:ext cx="9622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Immutable : Once </a:t>
            </a:r>
            <a:r>
              <a:rPr lang="en-US" sz="2400" dirty="0"/>
              <a:t>created, their elements cannot be changed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878" y="2443688"/>
            <a:ext cx="44958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4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0284" y="1442682"/>
            <a:ext cx="76221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Used </a:t>
            </a:r>
            <a:r>
              <a:rPr lang="en-US" sz="2400" dirty="0"/>
              <a:t>to represent fixed data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05642" y="665018"/>
            <a:ext cx="143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Usage</a:t>
            </a:r>
            <a:endParaRPr lang="en-US" sz="3600" b="1" dirty="0">
              <a:solidFill>
                <a:srgbClr val="92D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0284" y="2117236"/>
            <a:ext cx="80222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Return </a:t>
            </a:r>
            <a:r>
              <a:rPr lang="en-US" sz="2400" dirty="0"/>
              <a:t>multiple values from functions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839" y="3553382"/>
            <a:ext cx="5218649" cy="286970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82927" y="665018"/>
            <a:ext cx="970587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Tuples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2923" y="2791791"/>
            <a:ext cx="8427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Provide </a:t>
            </a:r>
            <a:r>
              <a:rPr lang="en-US" sz="2400" dirty="0"/>
              <a:t>security against accidental modification of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764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9469966" cy="752476"/>
          </a:xfrm>
        </p:spPr>
        <p:txBody>
          <a:bodyPr>
            <a:noAutofit/>
          </a:bodyPr>
          <a:lstStyle/>
          <a:p>
            <a:r>
              <a:rPr lang="en-US" sz="2400" dirty="0"/>
              <a:t>Immutability ensures data integrity and prevents unintended changes</a:t>
            </a:r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2962276"/>
            <a:ext cx="8911166" cy="568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Suitable for situations where data should remain unchanged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3948421"/>
            <a:ext cx="4168602" cy="27118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927" y="665018"/>
            <a:ext cx="970587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Tuples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3810000"/>
            <a:ext cx="3081866" cy="568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Allows duplicates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05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89152"/>
            <a:ext cx="8596668" cy="6540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Tuples are defined using parenthesis. i.e. ( and )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2901953"/>
            <a:ext cx="8596668" cy="654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Can </a:t>
            </a:r>
            <a:r>
              <a:rPr lang="en-US" sz="2400" dirty="0"/>
              <a:t>contain elements of different data types separated by commas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8382927" y="665018"/>
            <a:ext cx="970587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Tuples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49" y="4197350"/>
            <a:ext cx="6146223" cy="57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1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915858" y="942428"/>
            <a:ext cx="4265284" cy="1429844"/>
            <a:chOff x="4597282" y="2042313"/>
            <a:chExt cx="4265284" cy="1429844"/>
          </a:xfrm>
        </p:grpSpPr>
        <p:sp>
          <p:nvSpPr>
            <p:cNvPr id="22" name="Rounded Rectangle 21"/>
            <p:cNvSpPr/>
            <p:nvPr/>
          </p:nvSpPr>
          <p:spPr>
            <a:xfrm>
              <a:off x="4597282" y="2042313"/>
              <a:ext cx="4265284" cy="142984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43600" y="2251651"/>
              <a:ext cx="1418978" cy="63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92D050"/>
                  </a:solidFill>
                </a:rPr>
                <a:t>Add data</a:t>
              </a:r>
              <a:endParaRPr lang="en-US" sz="2400" dirty="0">
                <a:solidFill>
                  <a:srgbClr val="92D05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18200" y="2807612"/>
              <a:ext cx="1726755" cy="5077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Can’t add data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8380" y="3778829"/>
            <a:ext cx="4251138" cy="1197204"/>
            <a:chOff x="188380" y="3778829"/>
            <a:chExt cx="4251138" cy="1197204"/>
          </a:xfrm>
        </p:grpSpPr>
        <p:sp>
          <p:nvSpPr>
            <p:cNvPr id="21" name="Rounded Rectangle 20"/>
            <p:cNvSpPr/>
            <p:nvPr/>
          </p:nvSpPr>
          <p:spPr>
            <a:xfrm>
              <a:off x="188380" y="3778829"/>
              <a:ext cx="4251138" cy="119720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1866" y="3839639"/>
              <a:ext cx="19094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92D050"/>
                  </a:solidFill>
                </a:rPr>
                <a:t>Populate list</a:t>
              </a:r>
              <a:endParaRPr lang="en-US" sz="2400" dirty="0">
                <a:solidFill>
                  <a:srgbClr val="92D05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1866" y="4342827"/>
              <a:ext cx="38770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T </a:t>
              </a:r>
              <a:r>
                <a:rPr lang="en-US" dirty="0"/>
                <a:t>= </a:t>
              </a:r>
              <a:r>
                <a:rPr lang="en-US" dirty="0" smtClean="0"/>
                <a:t>(20, ‘Jessa’, 35.75, [30,60,90] )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75185" y="2575122"/>
            <a:ext cx="4146630" cy="1363645"/>
            <a:chOff x="4709927" y="3669890"/>
            <a:chExt cx="4146630" cy="1363645"/>
          </a:xfrm>
        </p:grpSpPr>
        <p:sp>
          <p:nvSpPr>
            <p:cNvPr id="23" name="Rounded Rectangle 22"/>
            <p:cNvSpPr/>
            <p:nvPr/>
          </p:nvSpPr>
          <p:spPr>
            <a:xfrm>
              <a:off x="4709927" y="3669890"/>
              <a:ext cx="4146630" cy="136364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09908" y="3860271"/>
              <a:ext cx="1868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92D050"/>
                  </a:solidFill>
                </a:rPr>
                <a:t>Remove data</a:t>
              </a:r>
              <a:endParaRPr lang="en-US" sz="2400" dirty="0">
                <a:solidFill>
                  <a:srgbClr val="92D05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909908" y="4321936"/>
              <a:ext cx="21385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rebuchet MS (Body)"/>
                </a:rPr>
                <a:t>Can’t remove data</a:t>
              </a:r>
              <a:endParaRPr lang="en-US" dirty="0">
                <a:solidFill>
                  <a:srgbClr val="FF0000"/>
                </a:solidFill>
                <a:latin typeface="Trebuchet MS (Body)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0645" y="4141617"/>
            <a:ext cx="4181170" cy="1230600"/>
            <a:chOff x="4940645" y="4141617"/>
            <a:chExt cx="4181170" cy="1230600"/>
          </a:xfrm>
        </p:grpSpPr>
        <p:sp>
          <p:nvSpPr>
            <p:cNvPr id="26" name="Rounded Rectangle 25"/>
            <p:cNvSpPr/>
            <p:nvPr/>
          </p:nvSpPr>
          <p:spPr>
            <a:xfrm>
              <a:off x="4940645" y="4141617"/>
              <a:ext cx="4181170" cy="123060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21558" y="4295252"/>
              <a:ext cx="18902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92D050"/>
                  </a:solidFill>
                </a:rPr>
                <a:t>Update data</a:t>
              </a:r>
              <a:endParaRPr lang="en-US" sz="2400" dirty="0">
                <a:solidFill>
                  <a:srgbClr val="92D05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21558" y="4872704"/>
              <a:ext cx="210830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ui-monospace"/>
                </a:rPr>
                <a:t>Can’t update data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8695848" y="365391"/>
            <a:ext cx="970587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Tuples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79" y="273090"/>
            <a:ext cx="3571563" cy="1044228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282706" y="1604664"/>
            <a:ext cx="2914650" cy="1954699"/>
            <a:chOff x="282706" y="1604664"/>
            <a:chExt cx="2914650" cy="1954699"/>
          </a:xfrm>
        </p:grpSpPr>
        <p:sp>
          <p:nvSpPr>
            <p:cNvPr id="20" name="Rounded Rectangle 19"/>
            <p:cNvSpPr/>
            <p:nvPr/>
          </p:nvSpPr>
          <p:spPr>
            <a:xfrm>
              <a:off x="282706" y="1604664"/>
              <a:ext cx="2914650" cy="1954699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4644" y="1657350"/>
              <a:ext cx="26662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rgbClr val="92D050"/>
                  </a:solidFill>
                </a:rPr>
                <a:t>Create empty Tuple</a:t>
              </a:r>
              <a:endParaRPr lang="en-US" sz="2200" dirty="0">
                <a:solidFill>
                  <a:srgbClr val="92D05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4434" y="2119015"/>
              <a:ext cx="7447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T </a:t>
              </a:r>
              <a:r>
                <a:rPr lang="en-US" dirty="0"/>
                <a:t>= ()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4434" y="2948922"/>
              <a:ext cx="12849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T </a:t>
              </a:r>
              <a:r>
                <a:rPr lang="en-US" dirty="0"/>
                <a:t>= </a:t>
              </a:r>
              <a:r>
                <a:rPr lang="en-US" dirty="0" smtClean="0"/>
                <a:t>tuple()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8655" y="2536978"/>
              <a:ext cx="4748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482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023937"/>
            <a:ext cx="10106025" cy="481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194028" y="6046127"/>
            <a:ext cx="961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Create 1 tuple of your own choice and demonstrate data addition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532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211" y="168914"/>
            <a:ext cx="4277158" cy="2035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83508" y="2553196"/>
            <a:ext cx="11377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Think of an app of your choice and determine where the use of followings is required 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-&gt; List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-&gt; </a:t>
            </a:r>
            <a:r>
              <a:rPr lang="en-US" sz="2400" dirty="0" smtClean="0"/>
              <a:t>Tuple</a:t>
            </a:r>
            <a:endParaRPr lang="en-US" sz="2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232585" y="725140"/>
            <a:ext cx="2055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HOME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2086" y="4935249"/>
            <a:ext cx="4283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1 each as per scenario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438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85" y="1512125"/>
            <a:ext cx="8596668" cy="1320800"/>
          </a:xfrm>
        </p:spPr>
        <p:txBody>
          <a:bodyPr>
            <a:noAutofit/>
          </a:bodyPr>
          <a:lstStyle/>
          <a:p>
            <a:r>
              <a:rPr lang="en-US" sz="9600" b="1" dirty="0" smtClean="0"/>
              <a:t>Data Structures</a:t>
            </a:r>
            <a:endParaRPr lang="en-US" sz="9600" b="1" dirty="0"/>
          </a:p>
        </p:txBody>
      </p:sp>
      <p:sp>
        <p:nvSpPr>
          <p:cNvPr id="3" name="Rectangle 2"/>
          <p:cNvSpPr/>
          <p:nvPr/>
        </p:nvSpPr>
        <p:spPr>
          <a:xfrm>
            <a:off x="701085" y="4982137"/>
            <a:ext cx="85966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ui-sans-serif"/>
              </a:rPr>
              <a:t>Data structures are methods or formats for organizing and storing data in a computer so that it can be used efficiently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043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18" y="4454769"/>
            <a:ext cx="6884932" cy="2403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8705"/>
            <a:ext cx="7029752" cy="1355496"/>
          </a:xfrm>
        </p:spPr>
        <p:txBody>
          <a:bodyPr>
            <a:noAutofit/>
          </a:bodyPr>
          <a:lstStyle/>
          <a:p>
            <a:r>
              <a:rPr lang="en-US" sz="2400" dirty="0"/>
              <a:t>Choosing the right data structure can significantly impact the performance and scalability of software applications</a:t>
            </a:r>
          </a:p>
        </p:txBody>
      </p:sp>
      <p:pic>
        <p:nvPicPr>
          <p:cNvPr id="1026" name="Picture 2" descr="The Right Tool for the Job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290" y="3239037"/>
            <a:ext cx="3829639" cy="2548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Using the wrong tool for the job!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769" y="900842"/>
            <a:ext cx="3920160" cy="20591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6135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7552" y="2153933"/>
            <a:ext cx="8910948" cy="77811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Ordered </a:t>
            </a:r>
            <a:r>
              <a:rPr lang="en-US" sz="2200" dirty="0"/>
              <a:t>collections of elements that can be modified (mutable</a:t>
            </a:r>
            <a:r>
              <a:rPr lang="en-US" sz="2200" dirty="0" smtClean="0"/>
              <a:t>).</a:t>
            </a:r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47553" y="2893678"/>
            <a:ext cx="8596668" cy="7429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Immutable sequences of elements often used for fixed data or returning multiple values from functions.</a:t>
            </a:r>
            <a:endParaRPr lang="en-US" sz="2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67756" y="3785176"/>
            <a:ext cx="7897044" cy="4156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Key-value pairs for efficient data retrieval based on keys.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72792" y="4484442"/>
            <a:ext cx="9085708" cy="744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Unordered collections of unique elements, useful for eliminating duplicates and performing set operations.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1053439" y="2125054"/>
            <a:ext cx="766557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Lists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53439" y="2966030"/>
            <a:ext cx="83125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53439" y="3785176"/>
            <a:ext cx="1409360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0455" y="4473697"/>
            <a:ext cx="67518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Sets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0284" y="1571271"/>
            <a:ext cx="8960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Lists are ordered collections of elements </a:t>
            </a:r>
            <a:r>
              <a:rPr lang="en-US" sz="2400" dirty="0" smtClean="0"/>
              <a:t>in Python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55282" y="3784163"/>
            <a:ext cx="9666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Mutable</a:t>
            </a:r>
            <a:r>
              <a:rPr lang="en-US" sz="2400" dirty="0"/>
              <a:t>, meaning their elements can be modified after creation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5642" y="665018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Definition</a:t>
            </a:r>
            <a:endParaRPr lang="en-US" sz="3600" b="1" dirty="0">
              <a:solidFill>
                <a:srgbClr val="92D05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93" y="2292858"/>
            <a:ext cx="4657725" cy="12668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382927" y="665018"/>
            <a:ext cx="766557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Lists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2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0283" y="1442682"/>
            <a:ext cx="90083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Used </a:t>
            </a:r>
            <a:r>
              <a:rPr lang="en-US" sz="2400" dirty="0"/>
              <a:t>to store and manipulate data in an ordered sequence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05642" y="665018"/>
            <a:ext cx="143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Usage</a:t>
            </a:r>
            <a:endParaRPr lang="en-US" sz="3600" b="1" dirty="0">
              <a:solidFill>
                <a:srgbClr val="92D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0284" y="2030201"/>
            <a:ext cx="9481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Allow for easy access, modification, and iteration of elements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3" y="2814283"/>
            <a:ext cx="6562725" cy="36088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82927" y="665018"/>
            <a:ext cx="766557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Lists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2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568324"/>
          </a:xfrm>
        </p:spPr>
        <p:txBody>
          <a:bodyPr>
            <a:normAutofit/>
          </a:bodyPr>
          <a:lstStyle/>
          <a:p>
            <a:r>
              <a:rPr lang="en-US" sz="2400" dirty="0"/>
              <a:t>Flexibility in adding, removing, and updating elements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2682876"/>
            <a:ext cx="8596668" cy="568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Suitable for managing collections of data with a specific order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4716771"/>
            <a:ext cx="2987502" cy="19434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927" y="665018"/>
            <a:ext cx="766557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Lists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77334" y="3593001"/>
            <a:ext cx="8596668" cy="568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Maintain the order of the data insertion</a:t>
            </a:r>
            <a:endParaRPr lang="en-US" sz="3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7334" y="4244364"/>
            <a:ext cx="3081866" cy="568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Allows duplicates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789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89152"/>
            <a:ext cx="8596668" cy="6540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Lists are defined using square brackets. i.e. [ and ]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2901953"/>
            <a:ext cx="8596668" cy="654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Can </a:t>
            </a:r>
            <a:r>
              <a:rPr lang="en-US" sz="2400" dirty="0"/>
              <a:t>contain elements of different data types separated by commas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4476750"/>
            <a:ext cx="7980914" cy="6810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927" y="665018"/>
            <a:ext cx="766557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Lists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7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453984" y="5484525"/>
            <a:ext cx="6012608" cy="12306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625548" y="1773255"/>
            <a:ext cx="5900738" cy="34843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98326" y="2950012"/>
            <a:ext cx="4265284" cy="223635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463609" y="466308"/>
            <a:ext cx="4532630" cy="11972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82706" y="1604665"/>
            <a:ext cx="2914650" cy="10287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44" y="287833"/>
            <a:ext cx="3527281" cy="9593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4644" y="1657350"/>
            <a:ext cx="2590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</a:rPr>
              <a:t>Create empty list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4434" y="2119015"/>
            <a:ext cx="759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ui-monospace"/>
              </a:rPr>
              <a:t>L </a:t>
            </a:r>
            <a:r>
              <a:rPr lang="en-US" dirty="0">
                <a:latin typeface="ui-monospace"/>
              </a:rPr>
              <a:t>= </a:t>
            </a:r>
            <a:r>
              <a:rPr lang="en-US" dirty="0" smtClean="0">
                <a:latin typeface="ui-monospace"/>
              </a:rPr>
              <a:t>[ 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4644" y="2954477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</a:rPr>
              <a:t>Add data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4644" y="3479007"/>
            <a:ext cx="38524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ui-monospace"/>
              </a:rPr>
              <a:t># Add elements to the end of the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ui-monospace"/>
              </a:rPr>
              <a:t>list</a:t>
            </a:r>
          </a:p>
          <a:p>
            <a:r>
              <a:rPr lang="en-US" dirty="0" err="1" smtClean="0"/>
              <a:t>L.append</a:t>
            </a:r>
            <a:r>
              <a:rPr lang="en-US" dirty="0" smtClean="0"/>
              <a:t>(6</a:t>
            </a:r>
            <a:r>
              <a:rPr lang="en-US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4644" y="4345545"/>
            <a:ext cx="3858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Insert element at a specific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index</a:t>
            </a:r>
          </a:p>
          <a:p>
            <a:r>
              <a:rPr lang="en-US" dirty="0" err="1" smtClean="0"/>
              <a:t>L.append</a:t>
            </a:r>
            <a:r>
              <a:rPr lang="en-US" dirty="0" smtClean="0"/>
              <a:t>(6</a:t>
            </a:r>
            <a:r>
              <a:rPr lang="en-US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57095" y="527118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</a:rPr>
              <a:t>Populate list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57095" y="1030306"/>
            <a:ext cx="4029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ui-monospace"/>
              </a:rPr>
              <a:t>L </a:t>
            </a:r>
            <a:r>
              <a:rPr lang="en-US" dirty="0">
                <a:latin typeface="ui-monospace"/>
              </a:rPr>
              <a:t>= </a:t>
            </a:r>
            <a:r>
              <a:rPr lang="en-US" dirty="0" smtClean="0">
                <a:latin typeface="ui-monospace"/>
              </a:rPr>
              <a:t>[20,  ‘Jessa’,  35.75,  [30, 60,90]  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36335" y="1963636"/>
            <a:ext cx="1969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</a:rPr>
              <a:t>Remove data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6335" y="24253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ui-monospace"/>
              </a:rPr>
              <a:t># Remove element by value </a:t>
            </a:r>
            <a:r>
              <a:rPr lang="en-US" dirty="0" smtClean="0">
                <a:solidFill>
                  <a:srgbClr val="FFFFFF"/>
                </a:solidFill>
                <a:latin typeface="ui-monospace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ui-monospace"/>
              </a:rPr>
            </a:br>
            <a:r>
              <a:rPr lang="en-US" dirty="0" err="1" smtClean="0"/>
              <a:t>L.remove</a:t>
            </a:r>
            <a:r>
              <a:rPr lang="en-US" dirty="0" smtClean="0"/>
              <a:t>(20)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ui-monospace"/>
              </a:rPr>
              <a:t>#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ui-monospace"/>
              </a:rPr>
              <a:t>Removes the first occurrence of 3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13631" y="33438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ui-monospace"/>
              </a:rPr>
              <a:t># Delete element by index and return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ui-monospace"/>
              </a:rPr>
              <a:t>value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ui-monospace"/>
              </a:rPr>
            </a:br>
            <a:r>
              <a:rPr lang="en-US" dirty="0" smtClean="0">
                <a:latin typeface="ui-monospace"/>
              </a:rPr>
              <a:t> </a:t>
            </a:r>
            <a:r>
              <a:rPr lang="en-US" dirty="0" err="1">
                <a:latin typeface="ui-monospace"/>
              </a:rPr>
              <a:t>popped_value</a:t>
            </a:r>
            <a:r>
              <a:rPr lang="en-US" dirty="0">
                <a:latin typeface="ui-monospace"/>
              </a:rPr>
              <a:t> = </a:t>
            </a:r>
            <a:r>
              <a:rPr lang="en-US" dirty="0" err="1" smtClean="0">
                <a:latin typeface="ui-monospace"/>
              </a:rPr>
              <a:t>L.pop</a:t>
            </a:r>
            <a:r>
              <a:rPr lang="en-US" dirty="0" smtClean="0">
                <a:latin typeface="ui-monospace"/>
              </a:rPr>
              <a:t>(3)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832842" y="44295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ui-monospace"/>
              </a:rPr>
              <a:t># Delete element by index without returning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ui-monospace"/>
              </a:rPr>
              <a:t>value</a:t>
            </a:r>
          </a:p>
          <a:p>
            <a:r>
              <a:rPr lang="en-US" dirty="0" smtClean="0">
                <a:latin typeface="ui-monospace"/>
              </a:rPr>
              <a:t>del </a:t>
            </a:r>
            <a:r>
              <a:rPr lang="en-US" dirty="0" err="1" smtClean="0">
                <a:latin typeface="ui-monospace"/>
              </a:rPr>
              <a:t>my_list</a:t>
            </a:r>
            <a:r>
              <a:rPr lang="en-US" dirty="0" smtClean="0">
                <a:latin typeface="ui-monospace"/>
              </a:rPr>
              <a:t>[0]</a:t>
            </a:r>
            <a:r>
              <a:rPr lang="en-US" dirty="0" smtClean="0">
                <a:solidFill>
                  <a:srgbClr val="FFFFFF"/>
                </a:solidFill>
                <a:latin typeface="ui-monospace"/>
              </a:rPr>
              <a:t>] </a:t>
            </a:r>
            <a:r>
              <a:rPr lang="en-US" dirty="0">
                <a:latin typeface="ui-monospace"/>
              </a:rPr>
              <a:t># Deletes the first element (value 1)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4434" y="5484525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</a:rPr>
              <a:t>Update data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3984" y="59461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ui-monospace"/>
              </a:rPr>
              <a:t># Update element at a specific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ui-monospace"/>
              </a:rPr>
              <a:t>index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ui-monospace"/>
              </a:rPr>
            </a:br>
            <a:r>
              <a:rPr lang="en-US" dirty="0" smtClean="0">
                <a:latin typeface="ui-monospace"/>
              </a:rPr>
              <a:t> </a:t>
            </a:r>
            <a:r>
              <a:rPr lang="en-US" dirty="0" err="1">
                <a:latin typeface="ui-monospace"/>
              </a:rPr>
              <a:t>my_list</a:t>
            </a:r>
            <a:r>
              <a:rPr lang="en-US" dirty="0">
                <a:latin typeface="ui-monospace"/>
              </a:rPr>
              <a:t>[1] = 10 </a:t>
            </a:r>
            <a:r>
              <a:rPr lang="en-US" dirty="0" smtClean="0">
                <a:latin typeface="ui-monospace"/>
              </a:rPr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ui-monospace"/>
              </a:rPr>
              <a:t>#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ui-monospace"/>
              </a:rPr>
              <a:t>Update the element at index 1 to 10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53799" y="355121"/>
            <a:ext cx="766557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Lists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0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4" grpId="0"/>
      <p:bldP spid="25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500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Corbel</vt:lpstr>
      <vt:lpstr>Trebuchet MS</vt:lpstr>
      <vt:lpstr>Trebuchet MS (Body)</vt:lpstr>
      <vt:lpstr>ui-monospace</vt:lpstr>
      <vt:lpstr>ui-sans-serif</vt:lpstr>
      <vt:lpstr>Wingdings</vt:lpstr>
      <vt:lpstr>Wingdings 3</vt:lpstr>
      <vt:lpstr>Facet</vt:lpstr>
      <vt:lpstr>Banded</vt:lpstr>
      <vt:lpstr>PowerPoint Presentation</vt:lpstr>
      <vt:lpstr>Data Structures</vt:lpstr>
      <vt:lpstr>Importance</vt:lpstr>
      <vt:lpstr>Types of Data Structures</vt:lpstr>
      <vt:lpstr>PowerPoint Presentation</vt:lpstr>
      <vt:lpstr>PowerPoint Presentation</vt:lpstr>
      <vt:lpstr>Advantage</vt:lpstr>
      <vt:lpstr>Format</vt:lpstr>
      <vt:lpstr>PowerPoint Presentation</vt:lpstr>
      <vt:lpstr>PowerPoint Presentation</vt:lpstr>
      <vt:lpstr>PowerPoint Presentation</vt:lpstr>
      <vt:lpstr>PowerPoint Presentation</vt:lpstr>
      <vt:lpstr>Advantage</vt:lpstr>
      <vt:lpstr>Format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639</cp:revision>
  <dcterms:created xsi:type="dcterms:W3CDTF">2024-05-30T05:17:30Z</dcterms:created>
  <dcterms:modified xsi:type="dcterms:W3CDTF">2024-06-04T06:34:27Z</dcterms:modified>
</cp:coreProperties>
</file>