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1" r:id="rId2"/>
  </p:sldMasterIdLst>
  <p:sldIdLst>
    <p:sldId id="256" r:id="rId3"/>
    <p:sldId id="331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43" r:id="rId12"/>
    <p:sldId id="3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888"/>
    <a:srgbClr val="2BA1DB"/>
    <a:srgbClr val="088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4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2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7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17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39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0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7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80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79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26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mium Vector | Quiz in comic pop art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48" y="427533"/>
            <a:ext cx="5556456" cy="41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0019" y="4687136"/>
            <a:ext cx="7125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the difference between constructor and method?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0019" y="5223575"/>
            <a:ext cx="572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Why constructor is required in instantiation?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17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1" y="168914"/>
            <a:ext cx="4277158" cy="203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60062" y="2811103"/>
            <a:ext cx="8854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Think of an app of your choice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Create at least 2 classes which belong to that app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232585" y="725140"/>
            <a:ext cx="205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HOME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3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2" y="926276"/>
            <a:ext cx="11787079" cy="523270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667002" y="1080654"/>
            <a:ext cx="3194463" cy="78377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5443847" cy="53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154" y="2113090"/>
            <a:ext cx="8596668" cy="725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Inheritance is a mechanism in object-oriented programming that allows one class (child class) to inherit the properties and methods of another class (parent 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562154" y="1619425"/>
            <a:ext cx="1314784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154" y="3456827"/>
            <a:ext cx="131478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Purpose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62154" y="3963815"/>
            <a:ext cx="5995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Promotes code reusability and establishes a </a:t>
            </a:r>
            <a:r>
              <a:rPr lang="en-US" dirty="0" smtClean="0"/>
              <a:t>relationship</a:t>
            </a:r>
          </a:p>
          <a:p>
            <a:r>
              <a:rPr lang="en-US" dirty="0" smtClean="0"/>
              <a:t>between </a:t>
            </a:r>
            <a:r>
              <a:rPr lang="en-US" dirty="0"/>
              <a:t>classes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890" y="3064941"/>
            <a:ext cx="6550629" cy="35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3606085" cy="537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Basic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154" y="2113090"/>
            <a:ext cx="6432412" cy="379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class whose properties and methods are inherited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562154" y="1619425"/>
            <a:ext cx="1578445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Parent </a:t>
            </a:r>
            <a:r>
              <a:rPr lang="en-US" sz="2000" dirty="0" smtClean="0"/>
              <a:t>Class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40598" y="1631300"/>
            <a:ext cx="180201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Base Class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62152" y="3435824"/>
            <a:ext cx="5269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class that inherits from the parent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152" y="2946211"/>
            <a:ext cx="157844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Child </a:t>
            </a:r>
            <a:r>
              <a:rPr lang="en-US" sz="2000" dirty="0" err="1" smtClean="0"/>
              <a:t>Classs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114373" y="2946941"/>
            <a:ext cx="1828235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Derived Class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62152" y="4289423"/>
            <a:ext cx="157844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Inheritance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62151" y="4746067"/>
            <a:ext cx="53511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act of inheriting properties and </a:t>
            </a:r>
            <a:r>
              <a:rPr lang="en-US" sz="2000" dirty="0" smtClean="0"/>
              <a:t>methods</a:t>
            </a:r>
          </a:p>
          <a:p>
            <a:r>
              <a:rPr lang="en-US" sz="2000" dirty="0" smtClean="0"/>
              <a:t>from </a:t>
            </a:r>
            <a:r>
              <a:rPr lang="en-US" sz="2000" dirty="0"/>
              <a:t>another class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96" y="3346321"/>
            <a:ext cx="5933704" cy="35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0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8" grpId="0" animBg="1"/>
      <p:bldP spid="9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5" y="632588"/>
            <a:ext cx="4627362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Creating a Parent Class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415327"/>
            <a:ext cx="4549694" cy="204039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2155" y="3855437"/>
            <a:ext cx="5375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Animal class </a:t>
            </a:r>
            <a:r>
              <a:rPr lang="en-US" dirty="0" smtClean="0"/>
              <a:t>has an </a:t>
            </a:r>
            <a:r>
              <a:rPr lang="en-US" dirty="0"/>
              <a:t>__init__ method to initialize the name attribute </a:t>
            </a:r>
            <a:r>
              <a:rPr lang="en-US" dirty="0" smtClean="0"/>
              <a:t>and a </a:t>
            </a:r>
            <a:r>
              <a:rPr lang="en-US" dirty="0"/>
              <a:t>speak method to print a message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40" y="3315143"/>
            <a:ext cx="5333333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5" y="632588"/>
            <a:ext cx="4627362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Creating a Child Class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28662" y="3569400"/>
            <a:ext cx="52327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Dog </a:t>
            </a:r>
            <a:r>
              <a:rPr lang="en-US" dirty="0" smtClean="0"/>
              <a:t>class inherits </a:t>
            </a:r>
            <a:r>
              <a:rPr lang="en-US" dirty="0"/>
              <a:t>from the Animal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It uses super() to </a:t>
            </a:r>
            <a:r>
              <a:rPr lang="en-US" dirty="0"/>
              <a:t>call </a:t>
            </a:r>
            <a:r>
              <a:rPr lang="en-US" dirty="0" smtClean="0"/>
              <a:t>the parent class's __init__ method and adds a new attribute breed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542363"/>
            <a:ext cx="3967681" cy="15121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68" y="3426896"/>
            <a:ext cx="6688494" cy="27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5" y="632588"/>
            <a:ext cx="4627362" cy="537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Using </a:t>
            </a:r>
            <a:r>
              <a:rPr lang="en-US" b="1" dirty="0"/>
              <a:t>Child Class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2073" y="3296267"/>
            <a:ext cx="5517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code creates an instance of the Dog class and demonstrates accessing inherited attributes and methods</a:t>
            </a:r>
            <a:endParaRPr lang="en-US" dirty="0">
              <a:solidFill>
                <a:srgbClr val="33C888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446871"/>
            <a:ext cx="5344583" cy="14625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93" y="1721922"/>
            <a:ext cx="5713020" cy="372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2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5" y="632588"/>
            <a:ext cx="4627362" cy="537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Inheritance Hierarchy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44" y="1838676"/>
            <a:ext cx="6787652" cy="467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5" y="632588"/>
            <a:ext cx="4627362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Benefits of Inheritance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10080" y="1617415"/>
            <a:ext cx="1976821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Code Reusability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078" y="2588553"/>
            <a:ext cx="1976823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/>
              <a:t>Logical Hierarchy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9330" y="3559691"/>
            <a:ext cx="2017571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Maintainability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2155" y="2031734"/>
            <a:ext cx="7489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common code in the parent class and reuse it in child classes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155" y="2988090"/>
            <a:ext cx="5636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Represents real-world relationships between objects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423" y="2766950"/>
            <a:ext cx="7140740" cy="40910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2156" y="3974010"/>
            <a:ext cx="600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</a:t>
            </a:r>
            <a:r>
              <a:rPr lang="en-US" dirty="0"/>
              <a:t>becomes easier to understand, modify, and extend when using inheritance 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8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232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Wingdings</vt:lpstr>
      <vt:lpstr>Wingdings 3</vt:lpstr>
      <vt:lpstr>Facet</vt:lpstr>
      <vt:lpstr>Office Theme</vt:lpstr>
      <vt:lpstr>PowerPoint Presentation</vt:lpstr>
      <vt:lpstr>PowerPoint Presentation</vt:lpstr>
      <vt:lpstr>Introduction to Inheritance</vt:lpstr>
      <vt:lpstr>Basic Terminology</vt:lpstr>
      <vt:lpstr>Creating a Parent Class</vt:lpstr>
      <vt:lpstr>Creating a Child Class</vt:lpstr>
      <vt:lpstr>Using Child Class</vt:lpstr>
      <vt:lpstr>Inheritance Hierarchy</vt:lpstr>
      <vt:lpstr>Benefits of Inheritance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869</cp:revision>
  <dcterms:created xsi:type="dcterms:W3CDTF">2024-05-30T05:17:30Z</dcterms:created>
  <dcterms:modified xsi:type="dcterms:W3CDTF">2024-09-11T11:26:31Z</dcterms:modified>
</cp:coreProperties>
</file>