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346" r:id="rId4"/>
    <p:sldId id="347" r:id="rId5"/>
    <p:sldId id="348" r:id="rId6"/>
    <p:sldId id="355" r:id="rId7"/>
    <p:sldId id="349" r:id="rId8"/>
    <p:sldId id="350" r:id="rId9"/>
    <p:sldId id="351" r:id="rId10"/>
    <p:sldId id="352" r:id="rId11"/>
    <p:sldId id="353" r:id="rId12"/>
    <p:sldId id="354" r:id="rId13"/>
    <p:sldId id="343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BB7"/>
    <a:srgbClr val="33C888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4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2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7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17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39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7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0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9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6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28" y="433440"/>
            <a:ext cx="5399257" cy="53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Polymorphism </a:t>
            </a:r>
            <a:r>
              <a:rPr lang="en-US" b="1" dirty="0"/>
              <a:t>in the </a:t>
            </a:r>
            <a:r>
              <a:rPr lang="en-US" b="1" dirty="0" smtClean="0"/>
              <a:t>Game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41519" y="1274485"/>
            <a:ext cx="1765409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74029" y="5105989"/>
            <a:ext cx="176540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Explanation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028" y="5620929"/>
            <a:ext cx="8831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example demonstrates how polymorphism allows the </a:t>
            </a:r>
            <a:r>
              <a:rPr lang="en-US" dirty="0" err="1"/>
              <a:t>character_attack</a:t>
            </a:r>
            <a:r>
              <a:rPr lang="en-US" dirty="0"/>
              <a:t> function to call the appropriate attack method for each character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928" y="1665139"/>
            <a:ext cx="3788230" cy="2077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07" y="674363"/>
            <a:ext cx="5031179" cy="46316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928" y="3766305"/>
            <a:ext cx="3075708" cy="11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28" y="433440"/>
            <a:ext cx="7976206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Polymorphism with Abstract Base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029" y="1310110"/>
            <a:ext cx="1765409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74028" y="2731344"/>
            <a:ext cx="176540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91689" y="1825050"/>
            <a:ext cx="8613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Abstract base classes provide a way to define a common interface for a group of related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8" y="3131454"/>
            <a:ext cx="4311972" cy="3253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999" y="3508735"/>
            <a:ext cx="6490561" cy="28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3" y="583864"/>
            <a:ext cx="401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What is polymorphism in Python?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69" y="-177353"/>
            <a:ext cx="3266313" cy="2425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882" y="1051407"/>
            <a:ext cx="85739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Allowing </a:t>
            </a:r>
            <a:r>
              <a:rPr lang="en-US" dirty="0"/>
              <a:t>methods to do different things based on the object they are acting upon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883" y="1613950"/>
            <a:ext cx="579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How is method overriding related to polymorphism?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15633" y="2063753"/>
            <a:ext cx="1045028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Allows subclass </a:t>
            </a:r>
            <a:r>
              <a:rPr lang="en-US" dirty="0"/>
              <a:t>to provide a specific implementation of a method </a:t>
            </a:r>
            <a:r>
              <a:rPr lang="en-US" dirty="0" smtClean="0"/>
              <a:t>already </a:t>
            </a:r>
            <a:r>
              <a:rPr lang="en-US" dirty="0"/>
              <a:t>defined in its superclass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882" y="2616681"/>
            <a:ext cx="579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How does polymorphism enhance code flexibility?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15632" y="3110234"/>
            <a:ext cx="1045028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Allows </a:t>
            </a:r>
            <a:r>
              <a:rPr lang="en-US" dirty="0"/>
              <a:t>different classes to be treated uniformly, promoting code flexibility by </a:t>
            </a:r>
            <a:r>
              <a:rPr lang="en-US" dirty="0" smtClean="0"/>
              <a:t>common </a:t>
            </a:r>
            <a:r>
              <a:rPr lang="en-US" dirty="0"/>
              <a:t>interface for interacting with various object types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632" y="3995972"/>
            <a:ext cx="99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What are abstract base classes (ABCs) in Python, and how do they relate to polymorphism?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39382" y="4489525"/>
            <a:ext cx="61870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Define </a:t>
            </a:r>
            <a:r>
              <a:rPr lang="en-US" dirty="0"/>
              <a:t>a common interface for a group of related </a:t>
            </a:r>
            <a:r>
              <a:rPr lang="en-US" dirty="0" smtClean="0"/>
              <a:t>classes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5632" y="5242881"/>
            <a:ext cx="547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Can method overloading be achieved in Python?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39382" y="5736434"/>
            <a:ext cx="1116281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No, Python does not support method overloading in the traditional sense as seen in languages like Java or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  <p:bldP spid="12" grpId="0"/>
      <p:bldP spid="13" grpId="0" animBg="1"/>
      <p:bldP spid="15" grpId="0"/>
      <p:bldP spid="16" grpId="0" animBg="1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1314" y="3832381"/>
            <a:ext cx="885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base class Shape with an abstract method area(). Then create subclasses Circle and Square that implement the area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03" y="909440"/>
            <a:ext cx="4815876" cy="20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8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rstanding Polymorphism in Object-Oriented Programming (OOP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8" y="629392"/>
            <a:ext cx="10937174" cy="568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788232" y="676889"/>
            <a:ext cx="4275115" cy="67689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5850521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3" y="2113090"/>
            <a:ext cx="9365617" cy="725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Polymorphism is the ability of different classes to be treated as instances of the same class through a common interface. It allows methods to do different things based on the object it is acting upon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62154" y="1619425"/>
            <a:ext cx="1314784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154" y="3456827"/>
            <a:ext cx="131478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2154" y="3963815"/>
            <a:ext cx="3862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Promotes flexibility and </a:t>
            </a:r>
            <a:r>
              <a:rPr lang="en-US" dirty="0" smtClean="0"/>
              <a:t>integration</a:t>
            </a:r>
          </a:p>
          <a:p>
            <a:r>
              <a:rPr lang="en-US" dirty="0" smtClean="0"/>
              <a:t>in </a:t>
            </a:r>
            <a:r>
              <a:rPr lang="en-US" dirty="0"/>
              <a:t>code design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93" y="3456827"/>
            <a:ext cx="5615050" cy="28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30" y="1392609"/>
            <a:ext cx="6135529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Key Concepts of Polymorphism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29" y="2873111"/>
            <a:ext cx="6444289" cy="725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ability of different objects to respond to the same method in different ways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030" y="2379446"/>
            <a:ext cx="266047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Polymorphic Behavior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74030" y="4216848"/>
            <a:ext cx="266047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Common Interface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74030" y="4723836"/>
            <a:ext cx="636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Methods with the same name that can work on objects of different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96" y="0"/>
            <a:ext cx="4609103" cy="34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31" y="1392609"/>
            <a:ext cx="5090500" cy="53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Benefits of </a:t>
            </a:r>
            <a:r>
              <a:rPr lang="en-US" b="1" dirty="0"/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030" y="2379446"/>
            <a:ext cx="2002914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Flexibility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73003" y="3652351"/>
            <a:ext cx="200393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Maintainability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73003" y="2877474"/>
            <a:ext cx="3666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flexible and reusable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003" y="4858116"/>
            <a:ext cx="200394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Integration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73003" y="4088674"/>
            <a:ext cx="3369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Easier to extend and maintain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3002" y="5299874"/>
            <a:ext cx="6397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Allows objects of different types to be integrated smoothly</a:t>
            </a:r>
            <a:endParaRPr lang="en-US" dirty="0"/>
          </a:p>
        </p:txBody>
      </p:sp>
      <p:pic>
        <p:nvPicPr>
          <p:cNvPr id="6146" name="Picture 2" descr="A Complete Employee Benefits Guide: What Employers Nee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73" y="1795666"/>
            <a:ext cx="64865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11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26" y="798843"/>
            <a:ext cx="3772339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Method Overriding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26" y="2185790"/>
            <a:ext cx="9650626" cy="725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Method overriding allows a child class to provide a specific implementation of a method already defined in its parent class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31526" y="1657555"/>
            <a:ext cx="1314784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526" y="3167154"/>
            <a:ext cx="131478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10" y="3167153"/>
            <a:ext cx="4998874" cy="3450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49" y="3167153"/>
            <a:ext cx="4508665" cy="24121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38948" y="5579289"/>
            <a:ext cx="45086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In Python, method </a:t>
            </a:r>
            <a:r>
              <a:rPr lang="en-US" dirty="0"/>
              <a:t>overloading isn't supported in the traditional sense</a:t>
            </a:r>
          </a:p>
        </p:txBody>
      </p:sp>
    </p:spTree>
    <p:extLst>
      <p:ext uri="{BB962C8B-B14F-4D97-AF65-F5344CB8AC3E}">
        <p14:creationId xmlns:p14="http://schemas.microsoft.com/office/powerpoint/2010/main" val="253748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26" y="798843"/>
            <a:ext cx="5755518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Demonstrating Polymorphism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05" y="1763980"/>
            <a:ext cx="4354230" cy="3178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44" y="2446317"/>
            <a:ext cx="4472772" cy="35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25" y="798843"/>
            <a:ext cx="6135530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Polymorphism with Inheritance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76" y="2127303"/>
            <a:ext cx="2803566" cy="2803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58" y="2176919"/>
            <a:ext cx="3721932" cy="11701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5458" y="3809507"/>
            <a:ext cx="50415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inheriting from the Animal class, Bird can override the speak method, providing its own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787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25" y="798843"/>
            <a:ext cx="368921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Practical Use Case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34750" y="1757971"/>
            <a:ext cx="7433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you are designing a game </a:t>
            </a:r>
            <a:r>
              <a:rPr lang="en-US" dirty="0" smtClean="0"/>
              <a:t>with different </a:t>
            </a:r>
            <a:r>
              <a:rPr lang="en-US" dirty="0"/>
              <a:t>types of </a:t>
            </a:r>
            <a:r>
              <a:rPr lang="en-US" dirty="0" smtClean="0"/>
              <a:t>characters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458" y="1727193"/>
            <a:ext cx="115929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Scenario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81" y="2329379"/>
            <a:ext cx="4919230" cy="45286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9360" y="2582648"/>
            <a:ext cx="1303225" cy="128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 smtClean="0"/>
              <a:t>Warrior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 smtClean="0"/>
              <a:t>Mage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 smtClean="0"/>
              <a:t>Archer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29360" y="4141308"/>
            <a:ext cx="4437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character has a method attack()</a:t>
            </a:r>
          </a:p>
        </p:txBody>
      </p:sp>
    </p:spTree>
    <p:extLst>
      <p:ext uri="{BB962C8B-B14F-4D97-AF65-F5344CB8AC3E}">
        <p14:creationId xmlns:p14="http://schemas.microsoft.com/office/powerpoint/2010/main" val="4893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391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PowerPoint Presentation</vt:lpstr>
      <vt:lpstr>PowerPoint Presentation</vt:lpstr>
      <vt:lpstr>Introduction to Polymorphism</vt:lpstr>
      <vt:lpstr>Key Concepts of Polymorphism</vt:lpstr>
      <vt:lpstr>Benefits of Polymorphism</vt:lpstr>
      <vt:lpstr>Method Overriding</vt:lpstr>
      <vt:lpstr>Demonstrating Polymorphism</vt:lpstr>
      <vt:lpstr>Polymorphism with Inheritance</vt:lpstr>
      <vt:lpstr>Practical Use Case</vt:lpstr>
      <vt:lpstr>Polymorphism in the Game</vt:lpstr>
      <vt:lpstr>Polymorphism with Abstract Base Classes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899</cp:revision>
  <dcterms:created xsi:type="dcterms:W3CDTF">2024-05-30T05:17:30Z</dcterms:created>
  <dcterms:modified xsi:type="dcterms:W3CDTF">2024-09-12T04:36:36Z</dcterms:modified>
</cp:coreProperties>
</file>