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BB7"/>
    <a:srgbClr val="33C888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1385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r:id="rId3" imgW="16253640" imgH="9142560" progId="">
                  <p:embed/>
                </p:oleObj>
              </mc:Choice>
              <mc:Fallback>
                <p:oleObj r:id="rId3" imgW="16253640" imgH="9142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9866" y="5807034"/>
            <a:ext cx="871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 O M P R E H E N S I O N S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88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6373036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smtClean="0"/>
              <a:t>Comprehensions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4" y="2244723"/>
            <a:ext cx="7383241" cy="4628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Provide </a:t>
            </a:r>
            <a:r>
              <a:rPr lang="en-US" sz="2000" dirty="0"/>
              <a:t>a concise way to create lists, dictionaries, and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154" y="1619425"/>
            <a:ext cx="3264035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What are Comprehensions?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153" y="4164829"/>
            <a:ext cx="115976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Types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64034" y="4742362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33C88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2154" y="2719376"/>
            <a:ext cx="623406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Condense </a:t>
            </a:r>
            <a:r>
              <a:rPr lang="en-US" sz="2000" dirty="0"/>
              <a:t>multiple lines of code into a single line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2153" y="3204776"/>
            <a:ext cx="5727436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Make the </a:t>
            </a:r>
            <a:r>
              <a:rPr lang="en-US" sz="2000" dirty="0"/>
              <a:t>code more readable and efficient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4034" y="5194819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33C88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 smtClean="0"/>
              <a:t>Dictionary Comprehensions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4034" y="566260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33C88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Set </a:t>
            </a:r>
            <a:r>
              <a:rPr lang="en-US" dirty="0" smtClean="0"/>
              <a:t>Comprehensions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35" y="632588"/>
            <a:ext cx="4875438" cy="568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8" grpId="0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116724" cy="53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r>
              <a:rPr lang="en-US" b="1" dirty="0" smtClean="0"/>
              <a:t>Comprehensions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2" y="1704591"/>
            <a:ext cx="9086875" cy="462851"/>
          </a:xfrm>
        </p:spPr>
        <p:txBody>
          <a:bodyPr>
            <a:noAutofit/>
          </a:bodyPr>
          <a:lstStyle/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Allow </a:t>
            </a:r>
            <a:r>
              <a:rPr lang="en-US" sz="2000" dirty="0"/>
              <a:t>to create lists based on existing </a:t>
            </a:r>
            <a:r>
              <a:rPr lang="en-US" sz="2000" dirty="0" err="1"/>
              <a:t>iterables</a:t>
            </a:r>
            <a:r>
              <a:rPr lang="en-US" sz="2000" dirty="0"/>
              <a:t> (like ranges or other lists)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6511" y="2167442"/>
            <a:ext cx="6747437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Apply </a:t>
            </a:r>
            <a:r>
              <a:rPr lang="en-US" sz="2000" dirty="0"/>
              <a:t>transformations or filtering elements as needed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58" y="2714690"/>
            <a:ext cx="4664369" cy="5648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07658" y="3375588"/>
            <a:ext cx="7359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creates a list squares containing squares of numbers from 0 to 9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47" y="4691619"/>
            <a:ext cx="3669031" cy="4301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907658" y="4195499"/>
            <a:ext cx="1176925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976" y="3838439"/>
            <a:ext cx="2662501" cy="26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6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5233004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Dictionary</a:t>
            </a:r>
            <a:r>
              <a:rPr lang="en-US" dirty="0"/>
              <a:t> </a:t>
            </a:r>
            <a:r>
              <a:rPr lang="en-US" b="1" dirty="0" smtClean="0"/>
              <a:t>Comprehension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3" y="1704591"/>
            <a:ext cx="6129918" cy="462851"/>
          </a:xfrm>
        </p:spPr>
        <p:txBody>
          <a:bodyPr>
            <a:noAutofit/>
          </a:bodyPr>
          <a:lstStyle/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Create </a:t>
            </a:r>
            <a:r>
              <a:rPr lang="en-US" sz="2000" dirty="0"/>
              <a:t>dictionaries by specifying key-value pairs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6512" y="2167442"/>
            <a:ext cx="3457971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Derived </a:t>
            </a:r>
            <a:r>
              <a:rPr lang="en-US" sz="2000" dirty="0"/>
              <a:t>from an </a:t>
            </a:r>
            <a:r>
              <a:rPr lang="en-US" sz="2000" dirty="0" err="1"/>
              <a:t>iterable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907658" y="3981230"/>
            <a:ext cx="8271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generates a dictionary </a:t>
            </a:r>
            <a:r>
              <a:rPr lang="en-US" dirty="0" err="1"/>
              <a:t>squares_dict</a:t>
            </a:r>
            <a:r>
              <a:rPr lang="en-US" dirty="0"/>
              <a:t> where keys are numbers from 0 to 4, and values are their squares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7658" y="4801141"/>
            <a:ext cx="1176925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8747" y="2657135"/>
            <a:ext cx="693147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Often </a:t>
            </a:r>
            <a:r>
              <a:rPr lang="en-US" sz="2000" dirty="0"/>
              <a:t>with conditions for filtering or transforming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47" y="3300804"/>
            <a:ext cx="5097523" cy="535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47" y="5307987"/>
            <a:ext cx="3502776" cy="474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23" y="1330959"/>
            <a:ext cx="4179322" cy="17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3924121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b="1" dirty="0" smtClean="0"/>
              <a:t>Comprehension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2" y="1704591"/>
            <a:ext cx="7341201" cy="462851"/>
          </a:xfrm>
        </p:spPr>
        <p:txBody>
          <a:bodyPr>
            <a:noAutofit/>
          </a:bodyPr>
          <a:lstStyle/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Produce </a:t>
            </a:r>
            <a:r>
              <a:rPr lang="en-US" sz="2000" dirty="0"/>
              <a:t>sets by similarly transforming or filtering elements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6512" y="2167442"/>
            <a:ext cx="3457971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Derived </a:t>
            </a:r>
            <a:r>
              <a:rPr lang="en-US" sz="2000" dirty="0"/>
              <a:t>from an </a:t>
            </a:r>
            <a:r>
              <a:rPr lang="en-US" sz="2000" dirty="0" err="1"/>
              <a:t>iterable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907658" y="3981230"/>
            <a:ext cx="8271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results in a set </a:t>
            </a:r>
            <a:r>
              <a:rPr lang="en-US" dirty="0" err="1"/>
              <a:t>squares_set</a:t>
            </a:r>
            <a:r>
              <a:rPr lang="en-US" dirty="0"/>
              <a:t> containing unique squares of numbers from 0 to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7658" y="4801141"/>
            <a:ext cx="1176925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8747" y="2657135"/>
            <a:ext cx="4344510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Ensuring </a:t>
            </a:r>
            <a:r>
              <a:rPr lang="en-US" sz="2000" dirty="0"/>
              <a:t>all elements are unique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47" y="3293566"/>
            <a:ext cx="4907165" cy="514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58" y="5201251"/>
            <a:ext cx="4281859" cy="573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89" y="920224"/>
            <a:ext cx="2630384" cy="26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7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5957399" cy="53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Advantages of</a:t>
            </a:r>
            <a:r>
              <a:rPr lang="en-US" dirty="0" smtClean="0"/>
              <a:t> </a:t>
            </a:r>
            <a:r>
              <a:rPr lang="en-US" b="1" dirty="0" smtClean="0"/>
              <a:t>Comprehension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3" y="1704591"/>
            <a:ext cx="2484194" cy="462851"/>
          </a:xfrm>
        </p:spPr>
        <p:txBody>
          <a:bodyPr>
            <a:noAutofit/>
          </a:bodyPr>
          <a:lstStyle/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Streamline </a:t>
            </a:r>
            <a:r>
              <a:rPr lang="en-US" sz="2000" dirty="0"/>
              <a:t>code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6511" y="2262442"/>
            <a:ext cx="5785535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Enhance code </a:t>
            </a:r>
            <a:r>
              <a:rPr lang="en-US" sz="2000" dirty="0"/>
              <a:t>readability and maintainability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8747" y="2847135"/>
            <a:ext cx="6113934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Make </a:t>
            </a:r>
            <a:r>
              <a:rPr lang="en-US" sz="2000" dirty="0"/>
              <a:t>Python code more expressive and efficient</a:t>
            </a:r>
          </a:p>
        </p:txBody>
      </p:sp>
      <p:pic>
        <p:nvPicPr>
          <p:cNvPr id="5122" name="Picture 2" descr="What is an Advanta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29" y="2725293"/>
            <a:ext cx="3620779" cy="362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311" y="3596371"/>
            <a:ext cx="729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 smtClean="0"/>
              <a:t>Why list comprehensions are useful in Python?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98" y="169339"/>
            <a:ext cx="4614514" cy="34270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1311" y="4063914"/>
            <a:ext cx="45957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It is </a:t>
            </a:r>
            <a:r>
              <a:rPr lang="en-US" dirty="0"/>
              <a:t>a concise way to create lists in Python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575" y="4891919"/>
            <a:ext cx="754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 smtClean="0"/>
              <a:t>How dictionary comprehension is different from set comprehension?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32325" y="5341722"/>
            <a:ext cx="58615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Dictionary contains key value pairs, while set doesn’t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221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Introduction to Comprehensions</vt:lpstr>
      <vt:lpstr>List Comprehensions</vt:lpstr>
      <vt:lpstr>Dictionary Comprehension</vt:lpstr>
      <vt:lpstr>Set Comprehension</vt:lpstr>
      <vt:lpstr>Advantages of Comprehension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943</cp:revision>
  <dcterms:created xsi:type="dcterms:W3CDTF">2024-05-30T05:17:30Z</dcterms:created>
  <dcterms:modified xsi:type="dcterms:W3CDTF">2024-09-12T04:40:11Z</dcterms:modified>
</cp:coreProperties>
</file>