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46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43" r:id="rId13"/>
    <p:sldId id="35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ad Ahmed Saeed" initials="MAS" lastIdx="2" clrIdx="0">
    <p:extLst>
      <p:ext uri="{19B8F6BF-5375-455C-9EA6-DF929625EA0E}">
        <p15:presenceInfo xmlns:p15="http://schemas.microsoft.com/office/powerpoint/2012/main" userId="Muhammad Ahmed Saee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888"/>
    <a:srgbClr val="088BB7"/>
    <a:srgbClr val="2BA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66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2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4582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50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0197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92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87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2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58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0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8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34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9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5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4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6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2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4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53" y="632588"/>
            <a:ext cx="4800421" cy="537400"/>
          </a:xfrm>
        </p:spPr>
        <p:txBody>
          <a:bodyPr>
            <a:normAutofit fontScale="90000"/>
          </a:bodyPr>
          <a:lstStyle/>
          <a:p>
            <a:r>
              <a:rPr lang="en-US" b="1"/>
              <a:t>Array Indexing &amp; Slicing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986214" y="3814823"/>
            <a:ext cx="2395539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Slicing arrays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562154" y="1770967"/>
            <a:ext cx="3424060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Accessing array elements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53" y="2171077"/>
            <a:ext cx="4105702" cy="12436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214" y="4214932"/>
            <a:ext cx="6198402" cy="1271467"/>
          </a:xfrm>
          <a:prstGeom prst="rect">
            <a:avLst/>
          </a:prstGeom>
        </p:spPr>
      </p:pic>
      <p:pic>
        <p:nvPicPr>
          <p:cNvPr id="4098" name="Picture 2" descr="Slicing | Sunki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3" y="1584838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04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53" y="632588"/>
            <a:ext cx="3852685" cy="537400"/>
          </a:xfrm>
        </p:spPr>
        <p:txBody>
          <a:bodyPr>
            <a:normAutofit fontScale="90000"/>
          </a:bodyPr>
          <a:lstStyle/>
          <a:p>
            <a:r>
              <a:rPr lang="en-US" b="1"/>
              <a:t>Array Manipulation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986214" y="3814823"/>
            <a:ext cx="2395539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Splitting arrays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562154" y="1770967"/>
            <a:ext cx="3424060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Concatenation of arrays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52" y="2170486"/>
            <a:ext cx="4801521" cy="15299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597" y="4214933"/>
            <a:ext cx="4757461" cy="12143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327" y="372538"/>
            <a:ext cx="3216386" cy="279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8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3139" y="1554831"/>
            <a:ext cx="2360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is NumPy?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93" y="135358"/>
            <a:ext cx="3511546" cy="260789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286125" y="2057941"/>
            <a:ext cx="6829425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Numerical </a:t>
            </a:r>
            <a:r>
              <a:rPr lang="en-US" sz="2000" dirty="0"/>
              <a:t>computing library </a:t>
            </a:r>
            <a:r>
              <a:rPr lang="en-US" sz="2000" dirty="0" smtClean="0"/>
              <a:t>that </a:t>
            </a:r>
            <a:r>
              <a:rPr lang="en-US" sz="2000" dirty="0"/>
              <a:t>provides support for arrays, matrices, and many mathematical functions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6935" y="3082771"/>
            <a:ext cx="6942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is the standard alias used when importing </a:t>
            </a:r>
            <a:r>
              <a:rPr lang="en-US" sz="2000" dirty="0" err="1"/>
              <a:t>NumPy</a:t>
            </a:r>
            <a:r>
              <a:rPr lang="en-US" sz="2000" dirty="0"/>
              <a:t>?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964928" y="3585881"/>
            <a:ext cx="630741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The standard alias used when importing NumPy is np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86933" y="4274461"/>
            <a:ext cx="7542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How do you create a NumPy array from a Python list [1, 2, 3]</a:t>
            </a:r>
            <a:endParaRPr lang="en-US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964930" y="4777571"/>
            <a:ext cx="232119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np.array([1, 2, 3]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86934" y="5539779"/>
            <a:ext cx="741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function would you use to create a 3x3 array of zeros?</a:t>
            </a:r>
            <a:endParaRPr lang="en-US" sz="2000" b="1" dirty="0"/>
          </a:p>
        </p:txBody>
      </p:sp>
      <p:sp>
        <p:nvSpPr>
          <p:cNvPr id="13" name="Rectangle 12"/>
          <p:cNvSpPr/>
          <p:nvPr/>
        </p:nvSpPr>
        <p:spPr>
          <a:xfrm>
            <a:off x="964928" y="6020306"/>
            <a:ext cx="203544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np.zeros((3, 3)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176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0" grpId="0"/>
      <p:bldP spid="11" grpId="0" animBg="1"/>
      <p:bldP spid="7" grpId="0"/>
      <p:bldP spid="9" grpId="0" animBg="1"/>
      <p:bldP spid="12" grpId="0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2883" y="2567357"/>
            <a:ext cx="6526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B05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Create a 1D </a:t>
            </a:r>
            <a:r>
              <a:rPr lang="en-US" sz="2000" dirty="0" err="1"/>
              <a:t>NumPy</a:t>
            </a:r>
            <a:r>
              <a:rPr lang="en-US" sz="2000" dirty="0"/>
              <a:t> array with values from 10 to </a:t>
            </a:r>
            <a:r>
              <a:rPr lang="en-US" sz="2000" dirty="0" smtClean="0"/>
              <a:t>50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19" y="248323"/>
            <a:ext cx="3678575" cy="15410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2882" y="1971964"/>
            <a:ext cx="867545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TASK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2882" y="3084735"/>
            <a:ext cx="7783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B05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Reshape this array into a 2D array with 4 rows and 10 columns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02882" y="3645181"/>
            <a:ext cx="6126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B05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Calculate the </a:t>
            </a:r>
            <a:r>
              <a:rPr lang="en-US" sz="2000" dirty="0" smtClean="0"/>
              <a:t>mean and median </a:t>
            </a:r>
            <a:r>
              <a:rPr lang="en-US" sz="2000" dirty="0"/>
              <a:t>of the 2D </a:t>
            </a:r>
            <a:r>
              <a:rPr lang="en-US" sz="2000" dirty="0" smtClean="0"/>
              <a:t>array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02882" y="4193572"/>
            <a:ext cx="8341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B05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Slice the array to get a subarray consisting of the first two rows and the last three columns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288" y="5397613"/>
            <a:ext cx="2554861" cy="9772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5332" y="5776609"/>
            <a:ext cx="2881316" cy="9691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6648" y="5373159"/>
            <a:ext cx="3808472" cy="123178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5120" y="5818068"/>
            <a:ext cx="2956880" cy="92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8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12577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" r:id="rId3" imgW="24380640" imgH="13714200" progId="">
                  <p:embed/>
                </p:oleObj>
              </mc:Choice>
              <mc:Fallback>
                <p:oleObj r:id="rId3" imgW="24380640" imgH="137142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2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881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54" y="632588"/>
            <a:ext cx="4524196" cy="537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 to </a:t>
            </a:r>
            <a:r>
              <a:rPr lang="en-US" b="1" dirty="0" err="1"/>
              <a:t>NumPy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64746" y="2012682"/>
            <a:ext cx="2740604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What is NumPy?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4632" y="2521125"/>
            <a:ext cx="6377410" cy="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A powerful numerical computing library for Python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2040" y="3895280"/>
            <a:ext cx="2740604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Why use NumPy?</a:t>
            </a:r>
            <a:endParaRPr lang="en-US" sz="20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721220" y="4400002"/>
            <a:ext cx="4305723" cy="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panose="05040102010807070707" pitchFamily="18" charset="2"/>
              <a:buChar char="u"/>
            </a:pPr>
            <a:r>
              <a:rPr lang="en-US" sz="2000"/>
              <a:t>Efficiently handle large datasets</a:t>
            </a:r>
            <a:endParaRPr lang="en-US" sz="2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54632" y="3007580"/>
            <a:ext cx="8863435" cy="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Provides support for arrays, matrices, and many mathematical functions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40570" y="4862853"/>
            <a:ext cx="5486523" cy="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panose="05040102010807070707" pitchFamily="18" charset="2"/>
              <a:buChar char="u"/>
            </a:pPr>
            <a:r>
              <a:rPr lang="en-US" sz="2000"/>
              <a:t>Perform complex mathematical operations</a:t>
            </a:r>
            <a:endParaRPr lang="en-US" sz="2000" dirty="0"/>
          </a:p>
        </p:txBody>
      </p:sp>
      <p:pic>
        <p:nvPicPr>
          <p:cNvPr id="2050" name="Picture 2" descr="NumPy logo refresh · Issue #37 · numpy/numpy.org · GitHu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458" y="3751973"/>
            <a:ext cx="2684609" cy="268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78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3" grpId="0" animBg="1"/>
      <p:bldP spid="19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54" y="632588"/>
            <a:ext cx="3381196" cy="537400"/>
          </a:xfrm>
        </p:spPr>
        <p:txBody>
          <a:bodyPr>
            <a:normAutofit fontScale="90000"/>
          </a:bodyPr>
          <a:lstStyle/>
          <a:p>
            <a:r>
              <a:rPr lang="en-US" b="1"/>
              <a:t>Installing NumPy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64745" y="2012682"/>
            <a:ext cx="3235729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Using pip to install NumPy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648004" y="4038155"/>
            <a:ext cx="3148434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Verifying the installation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40" y="2417388"/>
            <a:ext cx="3180153" cy="6397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890" y="4447457"/>
            <a:ext cx="3402660" cy="9246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264" y="1828800"/>
            <a:ext cx="3708353" cy="296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3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54" y="632588"/>
            <a:ext cx="3509784" cy="537400"/>
          </a:xfrm>
        </p:spPr>
        <p:txBody>
          <a:bodyPr>
            <a:normAutofit fontScale="90000"/>
          </a:bodyPr>
          <a:lstStyle/>
          <a:p>
            <a:r>
              <a:rPr lang="en-US" b="1"/>
              <a:t>Importing NumPy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64745" y="2012682"/>
            <a:ext cx="4678768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Standard convention to import NumPy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19" y="2421984"/>
            <a:ext cx="2896095" cy="60696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62154" y="3487221"/>
            <a:ext cx="1978427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Why use an alias?</a:t>
            </a:r>
          </a:p>
        </p:txBody>
      </p:sp>
      <p:sp>
        <p:nvSpPr>
          <p:cNvPr id="9" name="Rectangle 8"/>
          <p:cNvSpPr/>
          <p:nvPr/>
        </p:nvSpPr>
        <p:spPr>
          <a:xfrm>
            <a:off x="845885" y="3945492"/>
            <a:ext cx="141096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Conciseness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45885" y="4360693"/>
            <a:ext cx="141096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/>
              <a:t>Convention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45885" y="4775894"/>
            <a:ext cx="1410964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/>
              <a:t>Clarity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56849" y="3945492"/>
            <a:ext cx="7772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/>
              <a:t>np </a:t>
            </a:r>
            <a:r>
              <a:rPr lang="en-US" dirty="0" smtClean="0"/>
              <a:t>instead of long name </a:t>
            </a:r>
            <a:r>
              <a:rPr lang="en-US" dirty="0"/>
              <a:t>makes the code shorter and easier to read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56849" y="4376984"/>
            <a:ext cx="7772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Widely </a:t>
            </a:r>
            <a:r>
              <a:rPr lang="en-US" dirty="0"/>
              <a:t>accepted convention in </a:t>
            </a:r>
            <a:r>
              <a:rPr lang="en-US" dirty="0" smtClean="0"/>
              <a:t>Python </a:t>
            </a:r>
            <a:r>
              <a:rPr lang="en-US" dirty="0"/>
              <a:t>community to use np for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256849" y="4804882"/>
            <a:ext cx="7772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Helps </a:t>
            </a:r>
            <a:r>
              <a:rPr lang="en-US" dirty="0"/>
              <a:t>in distinguishing between different libraries and your own code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453" y="632588"/>
            <a:ext cx="4285372" cy="285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5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1" grpId="0" animBg="1"/>
      <p:bldP spid="12" grpId="0" animBg="1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54" y="632588"/>
            <a:ext cx="3152596" cy="537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Creating Arrays</a:t>
            </a:r>
          </a:p>
        </p:txBody>
      </p:sp>
      <p:sp>
        <p:nvSpPr>
          <p:cNvPr id="4" name="Rectangle 3"/>
          <p:cNvSpPr/>
          <p:nvPr/>
        </p:nvSpPr>
        <p:spPr>
          <a:xfrm>
            <a:off x="562154" y="2373539"/>
            <a:ext cx="4678768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Creating a NumPy array from a list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562155" y="4373046"/>
            <a:ext cx="2868093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/>
              <a:t>Creating 2D and 3D arrays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62154" y="1356082"/>
            <a:ext cx="5367159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Understanding array dimensions (1D, 2D, 3D)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54" y="2773648"/>
            <a:ext cx="3952696" cy="9512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54" y="4742377"/>
            <a:ext cx="6492577" cy="8440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918" y="901288"/>
            <a:ext cx="358878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12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53" y="632588"/>
            <a:ext cx="3295471" cy="537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Array Attributes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0791" y="3302292"/>
            <a:ext cx="2868094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Data type of elements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648003" y="4758805"/>
            <a:ext cx="2868093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/>
              <a:t>Number of dimensions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62154" y="1845779"/>
            <a:ext cx="2868094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Shape of an array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53" y="2245888"/>
            <a:ext cx="2518651" cy="5654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790" y="3701014"/>
            <a:ext cx="2518651" cy="5636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8002" y="5128137"/>
            <a:ext cx="2518651" cy="6164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831" y="1686476"/>
            <a:ext cx="4063625" cy="290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3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54" y="632588"/>
            <a:ext cx="3795534" cy="537400"/>
          </a:xfrm>
        </p:spPr>
        <p:txBody>
          <a:bodyPr>
            <a:normAutofit fontScale="90000"/>
          </a:bodyPr>
          <a:lstStyle/>
          <a:p>
            <a:r>
              <a:rPr lang="en-US" b="1"/>
              <a:t>Array Initialization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4931772" y="2231541"/>
            <a:ext cx="1990013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Ones array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938925" y="3535273"/>
            <a:ext cx="1961438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/>
              <a:t>Empty array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38926" y="2231541"/>
            <a:ext cx="1804274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Zeros array</a:t>
            </a:r>
          </a:p>
        </p:txBody>
      </p:sp>
      <p:sp>
        <p:nvSpPr>
          <p:cNvPr id="5" name="Rectangle 4"/>
          <p:cNvSpPr/>
          <p:nvPr/>
        </p:nvSpPr>
        <p:spPr>
          <a:xfrm>
            <a:off x="562154" y="1289548"/>
            <a:ext cx="479490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Creating arrays with initial placeholders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25" y="2635076"/>
            <a:ext cx="3099847" cy="5333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772" y="2637696"/>
            <a:ext cx="3149884" cy="5306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925" y="3904605"/>
            <a:ext cx="3460996" cy="5367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38" y="4640827"/>
            <a:ext cx="7412280" cy="247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97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3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54" y="632588"/>
            <a:ext cx="3476618" cy="537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Array </a:t>
            </a:r>
            <a:r>
              <a:rPr lang="en-US" b="1" dirty="0" smtClean="0"/>
              <a:t>Operations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362574" y="4238564"/>
            <a:ext cx="3424060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Universal functions (</a:t>
            </a:r>
            <a:r>
              <a:rPr lang="en-US" sz="2000" dirty="0" err="1"/>
              <a:t>ufuncs</a:t>
            </a:r>
            <a:r>
              <a:rPr lang="en-US" sz="2000" dirty="0"/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2154" y="1770967"/>
            <a:ext cx="3424060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Basic arithmetic operations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54" y="2171077"/>
            <a:ext cx="4228840" cy="22913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574" y="4638674"/>
            <a:ext cx="3138489" cy="9656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32" y="825196"/>
            <a:ext cx="4787847" cy="269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3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1446</TotalTime>
  <Words>309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Introduction to NumPy</vt:lpstr>
      <vt:lpstr>Installing NumPy</vt:lpstr>
      <vt:lpstr>Importing NumPy</vt:lpstr>
      <vt:lpstr>Creating Arrays</vt:lpstr>
      <vt:lpstr>Array Attributes</vt:lpstr>
      <vt:lpstr>Array Initialization</vt:lpstr>
      <vt:lpstr>Array Operations</vt:lpstr>
      <vt:lpstr>Array Indexing &amp; Slicing</vt:lpstr>
      <vt:lpstr>Array Manipulation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1282</cp:revision>
  <dcterms:created xsi:type="dcterms:W3CDTF">2024-05-30T05:17:30Z</dcterms:created>
  <dcterms:modified xsi:type="dcterms:W3CDTF">2024-09-12T07:49:12Z</dcterms:modified>
</cp:coreProperties>
</file>