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346" r:id="rId4"/>
    <p:sldId id="355" r:id="rId5"/>
    <p:sldId id="356" r:id="rId6"/>
    <p:sldId id="357" r:id="rId7"/>
    <p:sldId id="358" r:id="rId8"/>
    <p:sldId id="359" r:id="rId9"/>
    <p:sldId id="361" r:id="rId10"/>
    <p:sldId id="362" r:id="rId11"/>
    <p:sldId id="343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6A7"/>
    <a:srgbClr val="22B9CE"/>
    <a:srgbClr val="33C888"/>
    <a:srgbClr val="088BB7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1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7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1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593" y="3254508"/>
            <a:ext cx="6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primary use of </a:t>
            </a:r>
            <a:r>
              <a:rPr lang="en-US" sz="2000" dirty="0" err="1"/>
              <a:t>Matplotlib</a:t>
            </a:r>
            <a:r>
              <a:rPr lang="en-US" sz="2000" dirty="0"/>
              <a:t> in Python?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56" y="71138"/>
            <a:ext cx="3957520" cy="2939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8270" y="3765760"/>
            <a:ext cx="18139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BeautifulSoup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94" y="4654396"/>
            <a:ext cx="1012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function is used to send a request to a web page in the provided HTML parsing example?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868221" y="5298765"/>
            <a:ext cx="176398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requests.get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70" y="3060523"/>
            <a:ext cx="599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Practice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 steps for Web Scrapping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32" y="776961"/>
            <a:ext cx="3678575" cy="1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3564" y="6134725"/>
            <a:ext cx="9377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 to Web scraping, uses, techniques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74700"/>
              </p:ext>
            </p:extLst>
          </p:nvPr>
        </p:nvGraphicFramePr>
        <p:xfrm>
          <a:off x="966787" y="528636"/>
          <a:ext cx="10210800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3" imgW="24380640" imgH="13714200" progId="">
                  <p:embed/>
                </p:oleObj>
              </mc:Choice>
              <mc:Fallback>
                <p:oleObj r:id="rId3" imgW="24380640" imgH="13714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787" y="528636"/>
                        <a:ext cx="10210800" cy="574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48133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What is Web Scraping?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7365" y="1669782"/>
            <a:ext cx="146407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7250" y="2121073"/>
            <a:ext cx="816075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Web scraping is the process of using automated tools to extract large amounts of data from websites quickly and efficiently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7250" y="3096728"/>
            <a:ext cx="137419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76429" y="3544298"/>
            <a:ext cx="727718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Collect and analyze data that is publicly available on the web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307" y="4257157"/>
            <a:ext cx="137419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7475" y="4707521"/>
            <a:ext cx="643175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Price comparison, sentiment analysis, market research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50" y="3898787"/>
            <a:ext cx="5232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99568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How Web Scraping Works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7365" y="1669782"/>
            <a:ext cx="268301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 the Web Page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7251" y="2121073"/>
            <a:ext cx="4864838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Send an HTTP request to the web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365" y="2753547"/>
            <a:ext cx="2064488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Parse the HTML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76429" y="3223756"/>
            <a:ext cx="832467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Use HTML parsing libraries to navigate and search the HTML document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17365" y="3923605"/>
            <a:ext cx="1809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Extract Data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7476" y="4381383"/>
            <a:ext cx="737922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Identify the HTML elements containing the data and extract it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17365" y="5010308"/>
            <a:ext cx="180939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Store Data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6429" y="5485887"/>
            <a:ext cx="945338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Save the extracted data in a structured format such as CSV, JSON, or a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69" y="374288"/>
            <a:ext cx="5745845" cy="21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6" y="532578"/>
            <a:ext cx="428130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Uses of Web Scraping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7" y="1341170"/>
            <a:ext cx="255442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Market Research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1771281"/>
            <a:ext cx="754380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Collecting competitor prices, reviews, and product information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76" y="2339208"/>
            <a:ext cx="2554423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 Analysis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3076" y="3349530"/>
            <a:ext cx="255442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Content Aggregation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03077" y="4331276"/>
            <a:ext cx="255442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Job Listings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3076" y="5380905"/>
            <a:ext cx="255442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Real Estate Listings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4336" y="2756065"/>
            <a:ext cx="888682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Aggregating data for academic research, business insights, or trend analysis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5762" y="3751327"/>
            <a:ext cx="660082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Compiling news, blogs, or articles from various sources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5763" y="4802826"/>
            <a:ext cx="6057900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Aggregating job postings from multiple job boards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14336" y="5824803"/>
            <a:ext cx="740092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Gathering property listings from different real estate websites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9" y="3349530"/>
            <a:ext cx="3259146" cy="3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9" grpId="0" animBg="1"/>
      <p:bldP spid="11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6" y="589730"/>
            <a:ext cx="4524197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Tools for Web Scraping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7" y="1526914"/>
            <a:ext cx="179718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BeautifulSoup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1957025"/>
            <a:ext cx="965835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 Python library for parsing HTML and XML documents. It provides Pythonic idioms for iterating, searching, and modifying the parse tree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3076" y="2839286"/>
            <a:ext cx="1797187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Scrapy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3076" y="4106792"/>
            <a:ext cx="17971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Selenium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03077" y="5360010"/>
            <a:ext cx="17971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Requests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4336" y="3256143"/>
            <a:ext cx="965835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An open-source Python framework for web scraping that handles requests, follows links, and extracts data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5762" y="4508589"/>
            <a:ext cx="922972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 tool that automates web browsers, used for web scraping dynamic content rendered by JavaScript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5763" y="5831560"/>
            <a:ext cx="8458200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simple HTTP library for Python that allows you to send HTTP requests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96" y="141559"/>
            <a:ext cx="1776062" cy="17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5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9" grpId="0" animBg="1"/>
      <p:bldP spid="11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6" y="589730"/>
            <a:ext cx="3438347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Basic Techniques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7" y="1526914"/>
            <a:ext cx="229724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HTML Parsing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1957025"/>
            <a:ext cx="871537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Using libraries like </a:t>
            </a:r>
            <a:r>
              <a:rPr lang="en-US" sz="2000" dirty="0" err="1"/>
              <a:t>BeautifulSoup</a:t>
            </a:r>
            <a:r>
              <a:rPr lang="en-US" sz="2000" dirty="0"/>
              <a:t> to navigate and search HTML documents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76" y="3110753"/>
            <a:ext cx="2297249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DOM Manipulation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3076" y="4978339"/>
            <a:ext cx="22972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APIs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4336" y="3527610"/>
            <a:ext cx="981551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Using tools like Selenium to interact with and extract data from dynamically loaded content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2914" y="5380136"/>
            <a:ext cx="802957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Accessing data through publicly available APIs that websites provide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640" y="2417874"/>
            <a:ext cx="11560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0483" y="2420076"/>
            <a:ext cx="6258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Extracting titles and prices from an e-commerce site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8640" y="4296484"/>
            <a:ext cx="115608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00483" y="4298686"/>
            <a:ext cx="7175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Scraping content that requires clicking a button or logging 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866" y="5851279"/>
            <a:ext cx="115608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9709" y="5853481"/>
            <a:ext cx="5522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Using Twitter API to collect tweets for analysis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45" y="289067"/>
            <a:ext cx="2328862" cy="232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6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9" grpId="0" animBg="1"/>
      <p:bldP spid="15" grpId="0"/>
      <p:bldP spid="16" grpId="0"/>
      <p:bldP spid="3" grpId="0" animBg="1"/>
      <p:bldP spid="5" grpId="0"/>
      <p:bldP spid="14" grpId="0" animBg="1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6" y="589730"/>
            <a:ext cx="633870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Legal and Ethical Considerations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6" y="1526914"/>
            <a:ext cx="25544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Respect Robots.txt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1957025"/>
            <a:ext cx="908685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Check the website’s robots.txt file to see which parts of the site are allowed to be scraped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76" y="2849661"/>
            <a:ext cx="2297249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Terms of Service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3076" y="5065419"/>
            <a:ext cx="22972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 Privacy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4336" y="3266518"/>
            <a:ext cx="714375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Review the website’s terms of service to ensure compliance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2914" y="5467216"/>
            <a:ext cx="802957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Be mindful of data privacy laws and avoid scraping personal data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03076" y="3896358"/>
            <a:ext cx="2297249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Rate Limiting</a:t>
            </a:r>
            <a:endParaRPr lang="en-US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42913" y="4389149"/>
            <a:ext cx="930116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Implement rate limiting to avoid overloading the server with too many requests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-25603"/>
            <a:ext cx="2622471" cy="15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9" grpId="0" animBg="1"/>
      <p:bldP spid="15" grpId="0"/>
      <p:bldP spid="16" grpId="0"/>
      <p:bldP spid="17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6" y="589730"/>
            <a:ext cx="6595884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Parsing using </a:t>
            </a:r>
            <a:r>
              <a:rPr lang="en-US" b="1" dirty="0" err="1" smtClean="0"/>
              <a:t>BeautifulSoup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51602" y="1154638"/>
            <a:ext cx="7440749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BeautifulSoup</a:t>
            </a:r>
            <a:r>
              <a:rPr lang="en-US" sz="2000" dirty="0"/>
              <a:t> (Python) to extract titles from a webpage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47866" y="2871299"/>
            <a:ext cx="2297249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 Code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2007966"/>
            <a:ext cx="4719355" cy="558397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51602" y="1601278"/>
            <a:ext cx="3618461" cy="30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Install the necessary libraries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3490564"/>
            <a:ext cx="3260222" cy="767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3" y="4298337"/>
            <a:ext cx="3260222" cy="99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52" y="5334799"/>
            <a:ext cx="5509173" cy="808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64" y="6190899"/>
            <a:ext cx="6602310" cy="6469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322" y="4796237"/>
            <a:ext cx="2657550" cy="11034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15" y="3044914"/>
            <a:ext cx="6392644" cy="15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444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What is Web Scraping?</vt:lpstr>
      <vt:lpstr>How Web Scraping Works</vt:lpstr>
      <vt:lpstr>Uses of Web Scraping</vt:lpstr>
      <vt:lpstr>Tools for Web Scraping</vt:lpstr>
      <vt:lpstr>Basic Techniques</vt:lpstr>
      <vt:lpstr>Legal and Ethical Considerations</vt:lpstr>
      <vt:lpstr>HTML Parsing using BeautifulSoup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1556</cp:revision>
  <dcterms:created xsi:type="dcterms:W3CDTF">2024-05-30T05:17:30Z</dcterms:created>
  <dcterms:modified xsi:type="dcterms:W3CDTF">2024-09-12T08:02:15Z</dcterms:modified>
</cp:coreProperties>
</file>