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43" r:id="rId3"/>
  </p:sldMasterIdLst>
  <p:sldIdLst>
    <p:sldId id="256" r:id="rId4"/>
    <p:sldId id="288" r:id="rId5"/>
    <p:sldId id="265" r:id="rId6"/>
    <p:sldId id="293" r:id="rId7"/>
    <p:sldId id="294" r:id="rId8"/>
    <p:sldId id="295" r:id="rId9"/>
    <p:sldId id="289" r:id="rId10"/>
    <p:sldId id="297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2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3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5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5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7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9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8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0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3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0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7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12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3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6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33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2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56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C39073-3D37-437A-8EAE-F750FE07B21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9359" y="3850636"/>
            <a:ext cx="6000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Write down 10 </a:t>
            </a:r>
            <a:r>
              <a:rPr lang="en-US" sz="2000" dirty="0" smtClean="0"/>
              <a:t>expressions using comparison operators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44" y="1142568"/>
            <a:ext cx="4815876" cy="2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79" y="1053936"/>
            <a:ext cx="4216003" cy="6086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Logical Operations</a:t>
            </a:r>
            <a:endParaRPr lang="en-US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625" y="2530209"/>
            <a:ext cx="4609196" cy="318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Returns TRUE if both statements are true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1625" y="3119118"/>
            <a:ext cx="5718305" cy="40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Returns TRUE if at least one of the statements is true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51625" y="3846675"/>
            <a:ext cx="4389121" cy="35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Reverses the logical state of its operand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76456" y="2424324"/>
            <a:ext cx="710484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and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76456" y="3119118"/>
            <a:ext cx="71048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or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76456" y="3822248"/>
            <a:ext cx="710484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not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8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1" y="1177551"/>
            <a:ext cx="1444773" cy="91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01" y="2357437"/>
            <a:ext cx="1547874" cy="690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38" y="3317186"/>
            <a:ext cx="1726467" cy="758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075" y="4345266"/>
            <a:ext cx="1455098" cy="8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5687" y="4031125"/>
            <a:ext cx="361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b="1" dirty="0" smtClean="0"/>
              <a:t>Why are logical operators?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15687" y="4567254"/>
            <a:ext cx="5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b="1" dirty="0" smtClean="0"/>
              <a:t>How logical operators are helpful in python?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44" y="1142568"/>
            <a:ext cx="4815876" cy="2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770" y="4135643"/>
            <a:ext cx="544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Write down 10 </a:t>
            </a:r>
            <a:r>
              <a:rPr lang="en-US" sz="2000" dirty="0" smtClean="0"/>
              <a:t>expressions using logical operators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44" y="1142568"/>
            <a:ext cx="4815876" cy="2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617" y="855396"/>
            <a:ext cx="5117824" cy="6729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Assignment Operations</a:t>
            </a:r>
            <a:endParaRPr lang="en-US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483" y="2192953"/>
            <a:ext cx="586839" cy="471133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=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49483" y="2829632"/>
            <a:ext cx="586839" cy="4283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+=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9484" y="3403870"/>
            <a:ext cx="586838" cy="410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-=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37608" y="3969580"/>
            <a:ext cx="598714" cy="3790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*=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37609" y="4516201"/>
            <a:ext cx="598713" cy="3640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/=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49483" y="5053331"/>
            <a:ext cx="586839" cy="4081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%=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6322" y="224495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Assigns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36322" y="28387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and assigns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6322" y="340497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Subtracts and assigns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6322" y="3970681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and assigns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6322" y="451200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and assign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6322" y="5053331"/>
            <a:ext cx="273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 modulus and assigns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86" y="1352797"/>
            <a:ext cx="1564575" cy="625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46" y="2073627"/>
            <a:ext cx="1305408" cy="556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898" y="2727905"/>
            <a:ext cx="1274433" cy="647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047" y="3493675"/>
            <a:ext cx="1326666" cy="609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811" y="4233849"/>
            <a:ext cx="1170926" cy="594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255" y="4945509"/>
            <a:ext cx="1138091" cy="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ACTIVITY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an application of your own choice and write as many expressions using the operators to be used into it as much required.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Note  :  The operations should be valid operations yielding some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1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84" y="2668938"/>
            <a:ext cx="7320148" cy="1325563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2BA1DB"/>
                </a:solidFill>
              </a:rPr>
              <a:t>OPERATORS</a:t>
            </a:r>
            <a:endParaRPr lang="en-US" sz="9600" b="1" dirty="0">
              <a:solidFill>
                <a:srgbClr val="2BA1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48" y="781833"/>
            <a:ext cx="4809611" cy="6752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Arithmetic Operations</a:t>
            </a:r>
            <a:endParaRPr lang="en-US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779" y="2210410"/>
            <a:ext cx="5137273" cy="42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Adds </a:t>
            </a:r>
            <a:r>
              <a:rPr lang="en-US" sz="2000" dirty="0"/>
              <a:t>two numbers or concatenates two </a:t>
            </a:r>
            <a:r>
              <a:rPr lang="en-US" sz="2000" dirty="0" smtClean="0"/>
              <a:t>strings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8779" y="2879023"/>
            <a:ext cx="3985366" cy="422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Subtracts </a:t>
            </a:r>
            <a:r>
              <a:rPr lang="en-US" sz="2000" dirty="0"/>
              <a:t>one number from </a:t>
            </a:r>
            <a:r>
              <a:rPr lang="en-US" sz="2000" dirty="0" smtClean="0"/>
              <a:t>another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8779" y="3561742"/>
            <a:ext cx="6175870" cy="39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Multiplies </a:t>
            </a:r>
            <a:r>
              <a:rPr lang="en-US" sz="2000" dirty="0"/>
              <a:t>two numbers or repeats a string multiple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58779" y="4190544"/>
            <a:ext cx="7075639" cy="42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Divides </a:t>
            </a:r>
            <a:r>
              <a:rPr lang="en-US" sz="2000" dirty="0"/>
              <a:t>one number by another, yielding a float result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8779" y="4877764"/>
            <a:ext cx="6631378" cy="42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Returns </a:t>
            </a:r>
            <a:r>
              <a:rPr lang="en-US" sz="2000" dirty="0"/>
              <a:t>the remainder of a division operation.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2639" y="2224920"/>
            <a:ext cx="2159964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Addition </a:t>
            </a:r>
            <a:r>
              <a:rPr lang="en-US" sz="2000" b="1" dirty="0" smtClean="0"/>
              <a:t>(+)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96273" y="2879023"/>
            <a:ext cx="215633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Subtraction </a:t>
            </a:r>
            <a:r>
              <a:rPr lang="en-US" sz="2000" b="1" dirty="0" smtClean="0"/>
              <a:t>(-)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92639" y="3555451"/>
            <a:ext cx="2159964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Multiplication (*)</a:t>
            </a:r>
            <a:r>
              <a:rPr lang="en-US" sz="20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2638" y="4209554"/>
            <a:ext cx="2159965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Division </a:t>
            </a:r>
            <a:r>
              <a:rPr lang="en-US" sz="2000" b="1" dirty="0" smtClean="0"/>
              <a:t>(/)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92637" y="4869036"/>
            <a:ext cx="2159966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Modulus (%)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9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0024"/>
            <a:ext cx="1857499" cy="87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2562"/>
            <a:ext cx="5202161" cy="987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61" y="2951071"/>
            <a:ext cx="5195009" cy="956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125" y="3984332"/>
            <a:ext cx="5177388" cy="789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101" y="4886752"/>
            <a:ext cx="6399415" cy="789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152" y="5750173"/>
            <a:ext cx="7509553" cy="8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6919" y="4331728"/>
            <a:ext cx="45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Why are basic arithmetic operators?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26918" y="4828512"/>
            <a:ext cx="615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How arithmetic operators are helpful in python?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2887" y="3826886"/>
            <a:ext cx="5856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Write down 10 </a:t>
            </a:r>
            <a:r>
              <a:rPr lang="en-US" sz="2000" dirty="0" smtClean="0"/>
              <a:t>expressions using arithmetic operators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44" y="1142568"/>
            <a:ext cx="4815876" cy="2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975" y="731383"/>
            <a:ext cx="5142120" cy="5729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BA1DB"/>
                </a:solidFill>
              </a:rPr>
              <a:t>Comparison Operations</a:t>
            </a:r>
            <a:endParaRPr lang="en-US" dirty="0">
              <a:solidFill>
                <a:srgbClr val="2BA1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47" y="2248660"/>
            <a:ext cx="4103413" cy="383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Compares two values for being equal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8907" y="2763562"/>
            <a:ext cx="4514298" cy="4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 Compares two values for not being equal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9947" y="3266612"/>
            <a:ext cx="4756556" cy="391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Compares two values for first to be greater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38152" y="3803886"/>
            <a:ext cx="4593971" cy="41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Compares two values for first to be lesser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8152" y="4347375"/>
            <a:ext cx="6957162" cy="38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Compares two values for first to be equal or greater than second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38152" y="4906047"/>
            <a:ext cx="6826533" cy="330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Compares two values for first to be equal or lesser than second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32070" y="2219594"/>
            <a:ext cx="3031599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Equal to </a:t>
            </a:r>
            <a:r>
              <a:rPr lang="en-US" sz="2000" b="1" dirty="0" smtClean="0"/>
              <a:t>(==)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32070" y="2730591"/>
            <a:ext cx="3031599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Not equal to (!=)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32070" y="3256390"/>
            <a:ext cx="3031599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Greater than (&gt;)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32069" y="3772032"/>
            <a:ext cx="3031599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Less than (&lt;)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32070" y="4287161"/>
            <a:ext cx="3031599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/>
              <a:t>Greater than equal to (&gt;=)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32070" y="4836173"/>
            <a:ext cx="3031598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Less than equal to (&lt;=)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9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6" y="921759"/>
            <a:ext cx="1963327" cy="917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88" y="2034269"/>
            <a:ext cx="2640899" cy="1065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61" y="2034269"/>
            <a:ext cx="3323738" cy="1065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587" y="3294961"/>
            <a:ext cx="2663297" cy="9089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61" y="3294960"/>
            <a:ext cx="2434126" cy="912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586" y="4398930"/>
            <a:ext cx="4176175" cy="9212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324" y="4398930"/>
            <a:ext cx="4177603" cy="9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6297" y="4221915"/>
            <a:ext cx="408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b="1" dirty="0" smtClean="0"/>
              <a:t>Why are comparison operators?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76297" y="4757243"/>
            <a:ext cx="603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b="1" dirty="0" smtClean="0"/>
              <a:t>How comparison operators are helpful in python?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290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Century Gothic</vt:lpstr>
      <vt:lpstr>Corbel</vt:lpstr>
      <vt:lpstr>Wingdings</vt:lpstr>
      <vt:lpstr>Wingdings 3</vt:lpstr>
      <vt:lpstr>Banded</vt:lpstr>
      <vt:lpstr>Mesh</vt:lpstr>
      <vt:lpstr>Parallax</vt:lpstr>
      <vt:lpstr>PowerPoint Presentation</vt:lpstr>
      <vt:lpstr>OPERATORS</vt:lpstr>
      <vt:lpstr>Arithmetic Operations</vt:lpstr>
      <vt:lpstr>Examples</vt:lpstr>
      <vt:lpstr>PowerPoint Presentation</vt:lpstr>
      <vt:lpstr>PowerPoint Presentation</vt:lpstr>
      <vt:lpstr>Comparison Operations</vt:lpstr>
      <vt:lpstr>Examples</vt:lpstr>
      <vt:lpstr>PowerPoint Presentation</vt:lpstr>
      <vt:lpstr>PowerPoint Presentation</vt:lpstr>
      <vt:lpstr>Logical Operations</vt:lpstr>
      <vt:lpstr>Examples</vt:lpstr>
      <vt:lpstr>PowerPoint Presentation</vt:lpstr>
      <vt:lpstr>PowerPoint Presentation</vt:lpstr>
      <vt:lpstr>Assignment Operations</vt:lpstr>
      <vt:lpstr>Examples</vt:lpstr>
      <vt:lpstr>HOME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382</cp:revision>
  <dcterms:created xsi:type="dcterms:W3CDTF">2024-05-30T05:17:30Z</dcterms:created>
  <dcterms:modified xsi:type="dcterms:W3CDTF">2024-06-07T06:51:42Z</dcterms:modified>
</cp:coreProperties>
</file>