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09" r:id="rId3"/>
    <p:sldId id="321" r:id="rId4"/>
    <p:sldId id="322" r:id="rId5"/>
    <p:sldId id="323" r:id="rId6"/>
    <p:sldId id="324" r:id="rId7"/>
    <p:sldId id="325" r:id="rId8"/>
    <p:sldId id="310" r:id="rId9"/>
    <p:sldId id="326" r:id="rId10"/>
    <p:sldId id="327" r:id="rId11"/>
    <p:sldId id="328" r:id="rId12"/>
    <p:sldId id="329" r:id="rId13"/>
    <p:sldId id="330" r:id="rId14"/>
    <p:sldId id="30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Ahmed Saeed" initials="MAS" lastIdx="2" clrIdx="0">
    <p:extLst>
      <p:ext uri="{19B8F6BF-5375-455C-9EA6-DF929625EA0E}">
        <p15:presenceInfo xmlns:p15="http://schemas.microsoft.com/office/powerpoint/2012/main" userId="Muhammad Ahmed Sae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A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2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4582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50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0197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92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87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2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5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0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8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3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9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5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4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6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39073-3D37-437A-8EAE-F750FE07B21F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2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9469966" cy="752476"/>
          </a:xfrm>
        </p:spPr>
        <p:txBody>
          <a:bodyPr>
            <a:noAutofit/>
          </a:bodyPr>
          <a:lstStyle/>
          <a:p>
            <a:r>
              <a:rPr lang="en-US" sz="2400" dirty="0"/>
              <a:t>Ensures uniqueness of elements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2593976"/>
            <a:ext cx="8911166" cy="568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Provides efficient set operations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025" y="3825876"/>
            <a:ext cx="4356977" cy="28343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927" y="665018"/>
            <a:ext cx="734496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err="1" smtClean="0"/>
              <a:t>Set</a:t>
            </a:r>
            <a:r>
              <a:rPr lang="en-US" dirty="0" err="1" smtClean="0"/>
              <a:t>ss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7334" y="3238062"/>
            <a:ext cx="8911166" cy="568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Useful for mathematical operations on collections</a:t>
            </a:r>
          </a:p>
        </p:txBody>
      </p:sp>
    </p:spTree>
    <p:extLst>
      <p:ext uri="{BB962C8B-B14F-4D97-AF65-F5344CB8AC3E}">
        <p14:creationId xmlns:p14="http://schemas.microsoft.com/office/powerpoint/2010/main" val="188474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89152"/>
            <a:ext cx="8596668" cy="65404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Sets are defined using curly brackets. i.e. { and }</a:t>
            </a:r>
            <a:endParaRPr lang="en-US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77334" y="4219548"/>
            <a:ext cx="8596668" cy="482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Elements </a:t>
            </a:r>
            <a:r>
              <a:rPr lang="en-US" sz="2400" dirty="0"/>
              <a:t>separated by commas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927" y="665018"/>
            <a:ext cx="641522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Set</a:t>
            </a:r>
            <a:r>
              <a:rPr lang="en-US" dirty="0" smtClean="0"/>
              <a:t>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33" y="3190216"/>
            <a:ext cx="4645416" cy="75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7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62923" y="3296111"/>
            <a:ext cx="4251138" cy="1197204"/>
            <a:chOff x="188380" y="3778829"/>
            <a:chExt cx="4251138" cy="1197204"/>
          </a:xfrm>
        </p:grpSpPr>
        <p:sp>
          <p:nvSpPr>
            <p:cNvPr id="21" name="Rounded Rectangle 20"/>
            <p:cNvSpPr/>
            <p:nvPr/>
          </p:nvSpPr>
          <p:spPr>
            <a:xfrm>
              <a:off x="188380" y="3778829"/>
              <a:ext cx="4251138" cy="119720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1866" y="3839639"/>
              <a:ext cx="28905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92D050"/>
                  </a:solidFill>
                </a:rPr>
                <a:t>Populate Dictionary</a:t>
              </a:r>
              <a:endParaRPr lang="en-US" sz="2400" dirty="0">
                <a:solidFill>
                  <a:srgbClr val="92D05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1866" y="4342827"/>
              <a:ext cx="25635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 = {20, ’Jessa’, 35.75}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857367" y="2800335"/>
            <a:ext cx="6334633" cy="3840277"/>
            <a:chOff x="4709927" y="3669890"/>
            <a:chExt cx="4529438" cy="3206176"/>
          </a:xfrm>
        </p:grpSpPr>
        <p:sp>
          <p:nvSpPr>
            <p:cNvPr id="23" name="Rounded Rectangle 22"/>
            <p:cNvSpPr/>
            <p:nvPr/>
          </p:nvSpPr>
          <p:spPr>
            <a:xfrm>
              <a:off x="4709927" y="3669890"/>
              <a:ext cx="4529438" cy="320617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09908" y="3860271"/>
              <a:ext cx="1868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92D050"/>
                  </a:solidFill>
                </a:rPr>
                <a:t>Remove data</a:t>
              </a:r>
              <a:endParaRPr lang="en-US" sz="2400" dirty="0">
                <a:solidFill>
                  <a:srgbClr val="92D05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15460" y="4321936"/>
              <a:ext cx="3985038" cy="539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# Remove a specific 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element</a:t>
              </a:r>
            </a:p>
            <a:p>
              <a:r>
                <a:rPr lang="en-US" dirty="0" err="1" smtClean="0"/>
                <a:t>S.remove</a:t>
              </a:r>
              <a:r>
                <a:rPr lang="en-US" dirty="0" smtClean="0"/>
                <a:t>(3</a:t>
              </a:r>
              <a:r>
                <a:rPr lang="en-US" dirty="0"/>
                <a:t>)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# Removes element 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20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rebuchet MS (Body)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785571" y="5098703"/>
              <a:ext cx="4356778" cy="539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# Remove a specific element without 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error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if 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not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present </a:t>
              </a:r>
              <a:r>
                <a:rPr lang="en-US" dirty="0" err="1" smtClean="0"/>
                <a:t>S.discard</a:t>
              </a:r>
              <a:r>
                <a:rPr lang="en-US" dirty="0" smtClean="0"/>
                <a:t>(10</a:t>
              </a:r>
              <a:r>
                <a:rPr lang="en-US" dirty="0"/>
                <a:t>)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# Does nothing since 10 is not in the set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rebuchet MS (Body)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15460" y="5891608"/>
              <a:ext cx="4356778" cy="7708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# Remove and return an arbitrary 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element</a:t>
              </a:r>
            </a:p>
            <a:p>
              <a:r>
                <a:rPr lang="en-US" dirty="0" smtClean="0"/>
                <a:t>element </a:t>
              </a:r>
              <a:r>
                <a:rPr lang="en-US" dirty="0"/>
                <a:t>= </a:t>
              </a:r>
              <a:r>
                <a:rPr lang="en-US" dirty="0" err="1" smtClean="0"/>
                <a:t>S.pop</a:t>
              </a:r>
              <a:r>
                <a:rPr lang="en-US" dirty="0" smtClean="0"/>
                <a:t>()</a:t>
              </a:r>
            </a:p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#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Removes and returns an arbitrary element</a:t>
              </a:r>
              <a:endParaRPr lang="en-US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12542" y="4680878"/>
            <a:ext cx="5609144" cy="1734521"/>
            <a:chOff x="4940645" y="4141616"/>
            <a:chExt cx="4470226" cy="1734521"/>
          </a:xfrm>
        </p:grpSpPr>
        <p:sp>
          <p:nvSpPr>
            <p:cNvPr id="26" name="Rounded Rectangle 25"/>
            <p:cNvSpPr/>
            <p:nvPr/>
          </p:nvSpPr>
          <p:spPr>
            <a:xfrm>
              <a:off x="4940645" y="4141616"/>
              <a:ext cx="4470226" cy="1734521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21558" y="4295252"/>
              <a:ext cx="18902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92D050"/>
                  </a:solidFill>
                </a:rPr>
                <a:t>Update data</a:t>
              </a:r>
              <a:endParaRPr lang="en-US" sz="2400" dirty="0">
                <a:solidFill>
                  <a:srgbClr val="92D05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106879" y="4854862"/>
              <a:ext cx="422198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# Update an element in the 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set</a:t>
              </a:r>
            </a:p>
            <a:p>
              <a:r>
                <a:rPr lang="en-US" dirty="0" err="1" smtClean="0"/>
                <a:t>S.discard</a:t>
              </a:r>
              <a:r>
                <a:rPr lang="en-US" dirty="0" smtClean="0"/>
                <a:t>(2</a:t>
              </a:r>
              <a:r>
                <a:rPr lang="en-US" dirty="0"/>
                <a:t>)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# Remove the old element (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if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exists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)</a:t>
              </a:r>
            </a:p>
            <a:p>
              <a:r>
                <a:rPr lang="en-US" dirty="0" err="1" smtClean="0"/>
                <a:t>S.add</a:t>
              </a:r>
              <a:r>
                <a:rPr lang="en-US" dirty="0" smtClean="0"/>
                <a:t>(20</a:t>
              </a:r>
              <a:r>
                <a:rPr lang="en-US" dirty="0"/>
                <a:t>)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# Add the new element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81866" y="1816382"/>
            <a:ext cx="3585909" cy="1160839"/>
            <a:chOff x="282705" y="1604664"/>
            <a:chExt cx="3585909" cy="1160839"/>
          </a:xfrm>
        </p:grpSpPr>
        <p:sp>
          <p:nvSpPr>
            <p:cNvPr id="20" name="Rounded Rectangle 19"/>
            <p:cNvSpPr/>
            <p:nvPr/>
          </p:nvSpPr>
          <p:spPr>
            <a:xfrm>
              <a:off x="282705" y="1604664"/>
              <a:ext cx="3585909" cy="1160839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4644" y="1657350"/>
              <a:ext cx="23984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rgbClr val="92D050"/>
                  </a:solidFill>
                </a:rPr>
                <a:t>Create empty Set</a:t>
              </a:r>
              <a:endParaRPr lang="en-US" sz="2200" dirty="0">
                <a:solidFill>
                  <a:srgbClr val="92D05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4434" y="2119015"/>
              <a:ext cx="10358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 </a:t>
              </a:r>
              <a:r>
                <a:rPr lang="en-US" dirty="0"/>
                <a:t>= set()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43" y="634291"/>
            <a:ext cx="3476625" cy="50482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4326120" y="305456"/>
            <a:ext cx="4265284" cy="2414493"/>
            <a:chOff x="4326120" y="305456"/>
            <a:chExt cx="4265284" cy="2414493"/>
          </a:xfrm>
        </p:grpSpPr>
        <p:sp>
          <p:nvSpPr>
            <p:cNvPr id="22" name="Rounded Rectangle 21"/>
            <p:cNvSpPr/>
            <p:nvPr/>
          </p:nvSpPr>
          <p:spPr>
            <a:xfrm>
              <a:off x="4326120" y="305456"/>
              <a:ext cx="4265284" cy="241449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72438" y="385842"/>
              <a:ext cx="1418978" cy="63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92D050"/>
                  </a:solidFill>
                </a:rPr>
                <a:t>Add data</a:t>
              </a:r>
              <a:endParaRPr lang="en-US" sz="2400" dirty="0">
                <a:solidFill>
                  <a:srgbClr val="92D05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47038" y="906634"/>
              <a:ext cx="361355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# Add a single element to the 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set</a:t>
              </a:r>
            </a:p>
            <a:p>
              <a:r>
                <a:rPr lang="en-US" dirty="0" err="1" smtClean="0"/>
                <a:t>S.add</a:t>
              </a:r>
              <a:r>
                <a:rPr lang="en-US" dirty="0" smtClean="0"/>
                <a:t>(6</a:t>
              </a:r>
              <a:r>
                <a:rPr lang="en-US" dirty="0"/>
                <a:t>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572438" y="1709198"/>
              <a:ext cx="378667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# Add multiple elements to the 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set</a:t>
              </a:r>
            </a:p>
            <a:p>
              <a:r>
                <a:rPr lang="en-US" dirty="0" err="1" smtClean="0"/>
                <a:t>S.update</a:t>
              </a:r>
              <a:r>
                <a:rPr lang="en-US" dirty="0"/>
                <a:t>([7, 8])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8713708" y="303052"/>
            <a:ext cx="641522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Set</a:t>
            </a:r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0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023937"/>
            <a:ext cx="10106025" cy="481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636284" y="6032060"/>
            <a:ext cx="891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Create 1 set of your own choice and demonstrate operations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175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211" y="168914"/>
            <a:ext cx="4277158" cy="2035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83508" y="2553196"/>
            <a:ext cx="113770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Think of an app of your choice and determine where the use of followings is required :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-&gt; Dictionary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-&gt; Set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232585" y="725140"/>
            <a:ext cx="2055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HOME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5532" y="5166081"/>
            <a:ext cx="4283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 1 each as per scenario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438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5642" y="665018"/>
            <a:ext cx="231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</a:rPr>
              <a:t>Definition</a:t>
            </a:r>
            <a:endParaRPr lang="en-US" sz="3600" b="1" dirty="0">
              <a:solidFill>
                <a:srgbClr val="92D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0284" y="1571271"/>
            <a:ext cx="84397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Used to store data values in </a:t>
            </a:r>
            <a:r>
              <a:rPr lang="en-US" sz="2400" dirty="0" err="1"/>
              <a:t>key:value</a:t>
            </a:r>
            <a:r>
              <a:rPr lang="en-US" sz="2400" dirty="0"/>
              <a:t> pairs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604" y="2321084"/>
            <a:ext cx="3678238" cy="164886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05642" y="4361146"/>
            <a:ext cx="84397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They are mutable </a:t>
            </a:r>
            <a:r>
              <a:rPr lang="en-US" sz="2400" dirty="0"/>
              <a:t>sequences of elements in Python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593217" y="4983175"/>
            <a:ext cx="84397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Unordered : Without any index number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605642" y="5639844"/>
            <a:ext cx="84397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Keys are always unique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8382927" y="665018"/>
            <a:ext cx="1545616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Dictionaries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49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0284" y="1442682"/>
            <a:ext cx="76221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Provides efficient data retrieval based on keys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5642" y="665018"/>
            <a:ext cx="1439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</a:rPr>
              <a:t>Usage</a:t>
            </a:r>
            <a:endParaRPr lang="en-US" sz="3600" b="1" dirty="0">
              <a:solidFill>
                <a:srgbClr val="92D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0284" y="2117236"/>
            <a:ext cx="92906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Used for organizing and accessing data by unique keys rather than indexes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194426"/>
            <a:ext cx="4052888" cy="22286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0284" y="3091717"/>
            <a:ext cx="90239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Ideal for creating mappings and storing related information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927" y="665018"/>
            <a:ext cx="1614545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Dictionaries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70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9469966" cy="752476"/>
          </a:xfrm>
        </p:spPr>
        <p:txBody>
          <a:bodyPr>
            <a:noAutofit/>
          </a:bodyPr>
          <a:lstStyle/>
          <a:p>
            <a:r>
              <a:rPr lang="en-US" sz="2400" dirty="0"/>
              <a:t>Fast access to data using keys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2593976"/>
            <a:ext cx="8911166" cy="568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Allows for flexible and dynamic data organization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025" y="3825876"/>
            <a:ext cx="4356977" cy="283437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82927" y="665018"/>
            <a:ext cx="1614545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Dictionaries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3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89152"/>
            <a:ext cx="8596668" cy="65404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Dictionaries are defined using curly brackets. i.e. { and }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2901954"/>
            <a:ext cx="8596668" cy="482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key-value pairs separated by colons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927" y="665018"/>
            <a:ext cx="1614545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Dictionaries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77334" y="5137153"/>
            <a:ext cx="8596668" cy="482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</a:t>
            </a:r>
            <a:r>
              <a:rPr lang="en-US" sz="2400" dirty="0" smtClean="0"/>
              <a:t>tems </a:t>
            </a:r>
            <a:r>
              <a:rPr lang="en-US" sz="2400" dirty="0"/>
              <a:t>separated by commas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99" y="3803651"/>
            <a:ext cx="4498995" cy="69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7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915858" y="942428"/>
            <a:ext cx="4265284" cy="1429844"/>
            <a:chOff x="4597282" y="2042313"/>
            <a:chExt cx="4265284" cy="1429844"/>
          </a:xfrm>
        </p:grpSpPr>
        <p:sp>
          <p:nvSpPr>
            <p:cNvPr id="22" name="Rounded Rectangle 21"/>
            <p:cNvSpPr/>
            <p:nvPr/>
          </p:nvSpPr>
          <p:spPr>
            <a:xfrm>
              <a:off x="4597282" y="2042313"/>
              <a:ext cx="4265284" cy="142984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43600" y="2122698"/>
              <a:ext cx="1418978" cy="63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92D050"/>
                  </a:solidFill>
                </a:rPr>
                <a:t>Add data</a:t>
              </a:r>
              <a:endParaRPr lang="en-US" sz="2400" dirty="0">
                <a:solidFill>
                  <a:srgbClr val="92D05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18200" y="2643490"/>
              <a:ext cx="298197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# Add a new key-value 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pair</a:t>
              </a:r>
            </a:p>
            <a:p>
              <a:r>
                <a:rPr lang="en-US" dirty="0" smtClean="0"/>
                <a:t>d[‘name'] = ‘</a:t>
              </a:r>
              <a:r>
                <a:rPr lang="en-US" dirty="0" err="1" smtClean="0"/>
                <a:t>hp</a:t>
              </a:r>
              <a:r>
                <a:rPr lang="en-US" dirty="0" smtClean="0"/>
                <a:t>’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62923" y="3296111"/>
            <a:ext cx="4251138" cy="1197204"/>
            <a:chOff x="188380" y="3778829"/>
            <a:chExt cx="4251138" cy="1197204"/>
          </a:xfrm>
        </p:grpSpPr>
        <p:sp>
          <p:nvSpPr>
            <p:cNvPr id="21" name="Rounded Rectangle 20"/>
            <p:cNvSpPr/>
            <p:nvPr/>
          </p:nvSpPr>
          <p:spPr>
            <a:xfrm>
              <a:off x="188380" y="3778829"/>
              <a:ext cx="4251138" cy="1197204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1866" y="3839639"/>
              <a:ext cx="28905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92D050"/>
                  </a:solidFill>
                </a:rPr>
                <a:t>Populate Dictionary</a:t>
              </a:r>
              <a:endParaRPr lang="en-US" sz="2400" dirty="0">
                <a:solidFill>
                  <a:srgbClr val="92D05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1866" y="4342827"/>
              <a:ext cx="29097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 </a:t>
              </a:r>
              <a:r>
                <a:rPr lang="en-US" dirty="0"/>
                <a:t>= </a:t>
              </a:r>
              <a:r>
                <a:rPr lang="en-US" dirty="0" smtClean="0"/>
                <a:t>{‘a’:10, ‘b’:20, ‘c’:30}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975184" y="2575123"/>
            <a:ext cx="6935462" cy="3840277"/>
            <a:chOff x="4709927" y="3669890"/>
            <a:chExt cx="4529438" cy="3206176"/>
          </a:xfrm>
        </p:grpSpPr>
        <p:sp>
          <p:nvSpPr>
            <p:cNvPr id="23" name="Rounded Rectangle 22"/>
            <p:cNvSpPr/>
            <p:nvPr/>
          </p:nvSpPr>
          <p:spPr>
            <a:xfrm>
              <a:off x="4709927" y="3669890"/>
              <a:ext cx="4529438" cy="320617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09908" y="3860271"/>
              <a:ext cx="1868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92D050"/>
                  </a:solidFill>
                </a:rPr>
                <a:t>Remove data</a:t>
              </a:r>
              <a:endParaRPr lang="en-US" sz="2400" dirty="0">
                <a:solidFill>
                  <a:srgbClr val="92D05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15460" y="4321936"/>
              <a:ext cx="39850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# Delete key-value pair by key without returning value </a:t>
              </a:r>
              <a:endParaRPr lang="en-US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dirty="0" smtClean="0"/>
                <a:t>del d[</a:t>
              </a:r>
              <a:r>
                <a:rPr lang="en-US" dirty="0"/>
                <a:t>'c']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# Deletes key 'c'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rebuchet MS (Body)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785571" y="5098703"/>
              <a:ext cx="4356778" cy="539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# Remove key-value pair by key and return 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value</a:t>
              </a:r>
            </a:p>
            <a:p>
              <a:r>
                <a:rPr lang="en-US" dirty="0" smtClean="0"/>
                <a:t>value </a:t>
              </a:r>
              <a:r>
                <a:rPr lang="en-US" dirty="0"/>
                <a:t>= </a:t>
              </a:r>
              <a:r>
                <a:rPr lang="en-US" dirty="0" err="1" smtClean="0"/>
                <a:t>d.pop</a:t>
              </a:r>
              <a:r>
                <a:rPr lang="en-US" dirty="0"/>
                <a:t>('b')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# Removes key 'b' and returns its 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value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rebuchet MS (Body)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15460" y="5891608"/>
              <a:ext cx="4356778" cy="539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# Remove and return the last key-value </a:t>
              </a:r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pair</a:t>
              </a:r>
            </a:p>
            <a:p>
              <a:r>
                <a:rPr lang="en-US" dirty="0" smtClean="0"/>
                <a:t>key</a:t>
              </a:r>
              <a:r>
                <a:rPr lang="en-US" dirty="0"/>
                <a:t>, value = </a:t>
              </a:r>
              <a:r>
                <a:rPr lang="en-US" dirty="0" err="1" smtClean="0"/>
                <a:t>d.popitem</a:t>
              </a:r>
              <a:r>
                <a:rPr lang="en-US" dirty="0" smtClean="0"/>
                <a:t>()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6409" y="4680878"/>
            <a:ext cx="4470226" cy="1734521"/>
            <a:chOff x="4940645" y="4141616"/>
            <a:chExt cx="4470226" cy="1734521"/>
          </a:xfrm>
        </p:grpSpPr>
        <p:sp>
          <p:nvSpPr>
            <p:cNvPr id="26" name="Rounded Rectangle 25"/>
            <p:cNvSpPr/>
            <p:nvPr/>
          </p:nvSpPr>
          <p:spPr>
            <a:xfrm>
              <a:off x="4940645" y="4141616"/>
              <a:ext cx="4470226" cy="1734521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21558" y="4295252"/>
              <a:ext cx="18902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92D050"/>
                  </a:solidFill>
                </a:rPr>
                <a:t>Update data</a:t>
              </a:r>
              <a:endParaRPr lang="en-US" sz="2400" dirty="0">
                <a:solidFill>
                  <a:srgbClr val="92D05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106879" y="4854862"/>
              <a:ext cx="42219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# Update the value for an existing key </a:t>
              </a:r>
              <a:r>
                <a:rPr lang="en-US" dirty="0" smtClean="0"/>
                <a:t>d[</a:t>
              </a:r>
              <a:r>
                <a:rPr lang="en-US" dirty="0"/>
                <a:t>'a'] = </a:t>
              </a:r>
              <a:r>
                <a:rPr lang="en-US" dirty="0" smtClean="0"/>
                <a:t>11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81866" y="1816382"/>
            <a:ext cx="3585909" cy="1160839"/>
            <a:chOff x="282705" y="1604664"/>
            <a:chExt cx="3585909" cy="1160839"/>
          </a:xfrm>
        </p:grpSpPr>
        <p:sp>
          <p:nvSpPr>
            <p:cNvPr id="20" name="Rounded Rectangle 19"/>
            <p:cNvSpPr/>
            <p:nvPr/>
          </p:nvSpPr>
          <p:spPr>
            <a:xfrm>
              <a:off x="282705" y="1604664"/>
              <a:ext cx="3585909" cy="1160839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4644" y="1657350"/>
              <a:ext cx="32816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rgbClr val="92D050"/>
                  </a:solidFill>
                </a:rPr>
                <a:t>Create empty Dictionary</a:t>
              </a:r>
              <a:endParaRPr lang="en-US" sz="2200" dirty="0">
                <a:solidFill>
                  <a:srgbClr val="92D05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4434" y="2119015"/>
              <a:ext cx="8114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 </a:t>
              </a:r>
              <a:r>
                <a:rPr lang="en-US" dirty="0"/>
                <a:t>= </a:t>
              </a:r>
              <a:r>
                <a:rPr lang="en-US" dirty="0" smtClean="0"/>
                <a:t>{ }</a:t>
              </a:r>
              <a:endParaRPr lang="en-US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76" y="250400"/>
            <a:ext cx="2678551" cy="1143076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8722897" y="346972"/>
            <a:ext cx="1614545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Dictionaries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7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023937"/>
            <a:ext cx="10106025" cy="481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194028" y="6046127"/>
            <a:ext cx="9942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Create 1 dictionary of your own choice and demonstrate operations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0545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5642" y="665018"/>
            <a:ext cx="231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</a:rPr>
              <a:t>Definition</a:t>
            </a:r>
            <a:endParaRPr lang="en-US" sz="3600" b="1" dirty="0">
              <a:solidFill>
                <a:srgbClr val="92D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0284" y="1571271"/>
            <a:ext cx="84397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Unordered collections of unique elements in Python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05642" y="3240561"/>
            <a:ext cx="84397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Do not allow duplicate values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927" y="665018"/>
            <a:ext cx="641522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Set</a:t>
            </a:r>
            <a:r>
              <a:rPr lang="en-US" dirty="0" smtClean="0"/>
              <a:t>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17" y="2356196"/>
            <a:ext cx="3514725" cy="6000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05642" y="3947131"/>
            <a:ext cx="96221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New items can be added even after creating set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605642" y="4769173"/>
            <a:ext cx="96221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Immutable : Once </a:t>
            </a:r>
            <a:r>
              <a:rPr lang="en-US" sz="2400" dirty="0"/>
              <a:t>created, their elements cannot be changed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834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3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0284" y="1639632"/>
            <a:ext cx="76221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Used </a:t>
            </a:r>
            <a:r>
              <a:rPr lang="en-US" sz="2400" dirty="0"/>
              <a:t>for removing duplicates from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5642" y="665018"/>
            <a:ext cx="1439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</a:rPr>
              <a:t>Usage</a:t>
            </a:r>
            <a:endParaRPr lang="en-US" sz="3600" b="1" dirty="0">
              <a:solidFill>
                <a:srgbClr val="92D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0284" y="2314186"/>
            <a:ext cx="9290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Performing set operations (union, intersection, difference)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038" y="3350355"/>
            <a:ext cx="4958933" cy="272688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382927" y="665018"/>
            <a:ext cx="641522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Set</a:t>
            </a:r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78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472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Trebuchet MS</vt:lpstr>
      <vt:lpstr>Trebuchet MS (Body)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Advantage</vt:lpstr>
      <vt:lpstr>Format</vt:lpstr>
      <vt:lpstr>PowerPoint Presentation</vt:lpstr>
      <vt:lpstr>PowerPoint Presentation</vt:lpstr>
      <vt:lpstr>PowerPoint Presentation</vt:lpstr>
      <vt:lpstr>PowerPoint Presentation</vt:lpstr>
      <vt:lpstr>Advantage</vt:lpstr>
      <vt:lpstr>Format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642</cp:revision>
  <dcterms:created xsi:type="dcterms:W3CDTF">2024-05-30T05:17:30Z</dcterms:created>
  <dcterms:modified xsi:type="dcterms:W3CDTF">2024-06-06T09:21:01Z</dcterms:modified>
</cp:coreProperties>
</file>