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1" r:id="rId3"/>
    <p:sldId id="333" r:id="rId4"/>
    <p:sldId id="334" r:id="rId5"/>
    <p:sldId id="335" r:id="rId6"/>
    <p:sldId id="342" r:id="rId7"/>
    <p:sldId id="332" r:id="rId8"/>
    <p:sldId id="336" r:id="rId9"/>
    <p:sldId id="337" r:id="rId10"/>
    <p:sldId id="338" r:id="rId11"/>
    <p:sldId id="343" r:id="rId12"/>
    <p:sldId id="339" r:id="rId13"/>
    <p:sldId id="344" r:id="rId14"/>
    <p:sldId id="340" r:id="rId15"/>
    <p:sldId id="330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995528" cy="65649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9" y="1873574"/>
            <a:ext cx="2910090" cy="145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49" y="3445850"/>
            <a:ext cx="4337455" cy="1725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3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body of function?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572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can we use the function when required?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39050" cy="656129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Scope of Variables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9" y="1588121"/>
            <a:ext cx="10515600" cy="4781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Where a variable is accessible/visible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1886" y="2256312"/>
            <a:ext cx="7023327" cy="1787719"/>
            <a:chOff x="391886" y="2256312"/>
            <a:chExt cx="6804561" cy="1787719"/>
          </a:xfrm>
        </p:grpSpPr>
        <p:sp>
          <p:nvSpPr>
            <p:cNvPr id="10" name="Rounded Rectangle 9"/>
            <p:cNvSpPr/>
            <p:nvPr/>
          </p:nvSpPr>
          <p:spPr>
            <a:xfrm>
              <a:off x="391886" y="2256312"/>
              <a:ext cx="6804561" cy="16039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1941" y="2458188"/>
              <a:ext cx="6714506" cy="15858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sz="2200" b="1" dirty="0" smtClean="0"/>
                <a:t>Local Variable:</a:t>
              </a:r>
              <a:r>
                <a:rPr lang="en-US" sz="2200" dirty="0"/>
                <a:t> </a:t>
              </a:r>
              <a:r>
                <a:rPr lang="en-US" sz="2000" dirty="0"/>
                <a:t>Defined within a function and accessible only within that function</a:t>
              </a:r>
              <a:endParaRPr lang="en-US" sz="2200" b="1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68673" y="3912410"/>
            <a:ext cx="7023327" cy="1859079"/>
            <a:chOff x="391886" y="3657600"/>
            <a:chExt cx="6804561" cy="1859079"/>
          </a:xfrm>
        </p:grpSpPr>
        <p:sp>
          <p:nvSpPr>
            <p:cNvPr id="11" name="Rounded Rectangle 10"/>
            <p:cNvSpPr/>
            <p:nvPr/>
          </p:nvSpPr>
          <p:spPr>
            <a:xfrm>
              <a:off x="391886" y="3657600"/>
              <a:ext cx="6804561" cy="1621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81941" y="3775398"/>
              <a:ext cx="6548576" cy="17412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70000"/>
                </a:lnSpc>
              </a:pPr>
              <a:r>
                <a:rPr lang="en-US" sz="2200" b="1" dirty="0" smtClean="0"/>
                <a:t>Global Variable: </a:t>
              </a:r>
              <a:r>
                <a:rPr lang="en-US" sz="2200" dirty="0"/>
                <a:t>Defined outside any function and accessible from anywhere in the program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36" y="3938947"/>
            <a:ext cx="4448792" cy="96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67" y="5586109"/>
            <a:ext cx="6056123" cy="1146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7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concept of scope of a variable?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572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variable scope helps in programming?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91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031804" cy="644769"/>
          </a:xfrm>
        </p:spPr>
        <p:txBody>
          <a:bodyPr/>
          <a:lstStyle/>
          <a:p>
            <a:r>
              <a:rPr lang="en-US" dirty="0" smtClean="0"/>
              <a:t>Functions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820"/>
            <a:ext cx="6063435" cy="430211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“return” statement used for this purpose</a:t>
            </a:r>
            <a:endParaRPr lang="en-US" sz="2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2078527"/>
            <a:ext cx="7986021" cy="476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send a value back from the function to the caller</a:t>
            </a:r>
            <a:endParaRPr lang="en-US" sz="23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2687579"/>
            <a:ext cx="7563989" cy="430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return any data type (numbers, strings, lists, etc.)</a:t>
            </a:r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6" y="3637148"/>
            <a:ext cx="5765454" cy="17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800407" y="6020337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functions of all types according to your choice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0062" y="2811103"/>
            <a:ext cx="885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Create at least 3 different functions you find to be required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9" y="668215"/>
            <a:ext cx="4281528" cy="1078523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Functions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80" y="2017469"/>
            <a:ext cx="3663139" cy="4711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715" y="2895599"/>
            <a:ext cx="2928258" cy="31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6" y="891810"/>
            <a:ext cx="9181069" cy="5086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7452" y="4360985"/>
            <a:ext cx="2475914" cy="1167618"/>
          </a:xfrm>
          <a:prstGeom prst="rect">
            <a:avLst/>
          </a:prstGeom>
          <a:solidFill>
            <a:srgbClr val="33C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3513" y="4234375"/>
            <a:ext cx="2968283" cy="1167618"/>
          </a:xfrm>
          <a:prstGeom prst="rect">
            <a:avLst/>
          </a:prstGeom>
          <a:solidFill>
            <a:srgbClr val="33C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72506" y="1978317"/>
            <a:ext cx="4847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 According to creation 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236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640080"/>
            <a:ext cx="5387927" cy="738554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Built-in Functions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14867" y="217736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Pre-written </a:t>
            </a:r>
            <a:r>
              <a:rPr lang="en-US" sz="2800" dirty="0"/>
              <a:t>functions that come with the programming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4867" y="3373121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Readily </a:t>
            </a:r>
            <a:r>
              <a:rPr lang="en-US" sz="2800" dirty="0"/>
              <a:t>available for you to use without needing to define them yourself</a:t>
            </a:r>
            <a:endParaRPr lang="en-US" sz="2800" dirty="0">
              <a:solidFill>
                <a:srgbClr val="0D0D0D"/>
              </a:solidFill>
              <a:latin typeface="ui-sans-serif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867" y="473768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Handle </a:t>
            </a:r>
            <a:r>
              <a:rPr lang="en-US" sz="2800" dirty="0"/>
              <a:t>common tasks like mathematical </a:t>
            </a:r>
            <a:r>
              <a:rPr lang="en-US" sz="2800" dirty="0" smtClean="0"/>
              <a:t>operations, </a:t>
            </a:r>
            <a:r>
              <a:rPr lang="en-US" sz="2800" dirty="0"/>
              <a:t>string manipulation </a:t>
            </a:r>
            <a:r>
              <a:rPr lang="en-US" sz="2800" dirty="0" smtClean="0"/>
              <a:t>and input/output</a:t>
            </a:r>
            <a:endParaRPr lang="en-US" sz="2800" dirty="0">
              <a:solidFill>
                <a:srgbClr val="0D0D0D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7488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640080"/>
            <a:ext cx="6668086" cy="738554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User-defined Functions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14867" y="217736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Create </a:t>
            </a:r>
            <a:r>
              <a:rPr lang="en-US" sz="2800" dirty="0"/>
              <a:t>yourself to address specific needs within your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867" y="3373121"/>
            <a:ext cx="10515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Parts </a:t>
            </a:r>
            <a:r>
              <a:rPr lang="en-US" sz="2800" dirty="0" smtClean="0"/>
              <a:t>: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name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what </a:t>
            </a:r>
            <a:r>
              <a:rPr lang="en-US" sz="2800" dirty="0"/>
              <a:t>it </a:t>
            </a:r>
            <a:r>
              <a:rPr lang="en-US" sz="2800" dirty="0" smtClean="0"/>
              <a:t>does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what </a:t>
            </a:r>
            <a:r>
              <a:rPr lang="en-US" sz="2800" dirty="0"/>
              <a:t>data it can receive as inputs (parameters</a:t>
            </a:r>
            <a:r>
              <a:rPr lang="en-US" sz="2800" dirty="0" smtClean="0"/>
              <a:t>) - optional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what </a:t>
            </a:r>
            <a:r>
              <a:rPr lang="en-US" sz="2800" dirty="0"/>
              <a:t>it should output (return value</a:t>
            </a:r>
            <a:r>
              <a:rPr lang="en-US" sz="2800" dirty="0" smtClean="0"/>
              <a:t>)</a:t>
            </a:r>
            <a:r>
              <a:rPr lang="en-US" sz="2800" dirty="0"/>
              <a:t> - optional</a:t>
            </a:r>
            <a:endParaRPr lang="en-US" sz="2800" dirty="0">
              <a:solidFill>
                <a:srgbClr val="0D0D0D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5899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concept of Built-in functions?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9" y="5757964"/>
            <a:ext cx="562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user-defined functions are required?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22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9" y="668215"/>
            <a:ext cx="4281528" cy="1078523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Functions</a:t>
            </a:r>
            <a:endParaRPr lang="en-US" sz="7200" b="1" dirty="0"/>
          </a:p>
        </p:txBody>
      </p:sp>
      <p:sp>
        <p:nvSpPr>
          <p:cNvPr id="3" name="Rectangle 2"/>
          <p:cNvSpPr/>
          <p:nvPr/>
        </p:nvSpPr>
        <p:spPr>
          <a:xfrm>
            <a:off x="414867" y="217736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latin typeface="ui-sans-serif"/>
              </a:rPr>
              <a:t>A block of organized, reusable code that performs a single action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4867" y="3373121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latin typeface="ui-sans-serif"/>
              </a:rPr>
              <a:t>Helps break programs into smaller, modular, and manageable chunks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867" y="4737687"/>
            <a:ext cx="10515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latin typeface="ui-sans-serif"/>
              </a:rPr>
              <a:t>Simplifies debugging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2179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4063478" cy="670560"/>
          </a:xfrm>
        </p:spPr>
        <p:txBody>
          <a:bodyPr/>
          <a:lstStyle/>
          <a:p>
            <a:r>
              <a:rPr lang="en-US" b="1" dirty="0" smtClean="0"/>
              <a:t>Defining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205"/>
            <a:ext cx="8596668" cy="155328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</a:rPr>
              <a:t>def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function_name</a:t>
            </a:r>
            <a:r>
              <a:rPr lang="en-US" sz="2400" dirty="0">
                <a:solidFill>
                  <a:srgbClr val="FFC000"/>
                </a:solidFill>
              </a:rPr>
              <a:t>(parameters</a:t>
            </a:r>
            <a:r>
              <a:rPr lang="en-US" sz="2400" dirty="0" smtClean="0">
                <a:solidFill>
                  <a:srgbClr val="FFC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/>
                </a:solidFill>
              </a:rPr>
              <a:t># </a:t>
            </a:r>
            <a:r>
              <a:rPr lang="en-US" sz="2400" dirty="0">
                <a:solidFill>
                  <a:schemeClr val="bg1"/>
                </a:solidFill>
              </a:rPr>
              <a:t>Function body (statements to be </a:t>
            </a:r>
            <a:r>
              <a:rPr lang="en-US" sz="2400" dirty="0" smtClean="0">
                <a:solidFill>
                  <a:schemeClr val="bg1"/>
                </a:solidFill>
              </a:rPr>
              <a:t>executed)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 #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optional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statement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0505" y="3343639"/>
            <a:ext cx="11307904" cy="279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Keyword to define a function.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Descriptive name for the function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(optional):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 of variables to receive input values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body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Indented block of code that executes when the function is called.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(optional):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a value back from the function to the caller. </a:t>
            </a:r>
          </a:p>
        </p:txBody>
      </p:sp>
    </p:spTree>
    <p:extLst>
      <p:ext uri="{BB962C8B-B14F-4D97-AF65-F5344CB8AC3E}">
        <p14:creationId xmlns:p14="http://schemas.microsoft.com/office/powerpoint/2010/main" val="21604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4063478" cy="670560"/>
          </a:xfrm>
        </p:spPr>
        <p:txBody>
          <a:bodyPr/>
          <a:lstStyle/>
          <a:p>
            <a:r>
              <a:rPr lang="en-US" b="1" dirty="0" smtClean="0"/>
              <a:t>Calling a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5449"/>
            <a:ext cx="3965004" cy="54744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function_name</a:t>
            </a:r>
            <a:r>
              <a:rPr lang="en-US" sz="2400" dirty="0" smtClean="0">
                <a:solidFill>
                  <a:srgbClr val="FFC000"/>
                </a:solidFill>
              </a:rPr>
              <a:t>(arguments)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444" y="2646281"/>
            <a:ext cx="7962436" cy="5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Call </a:t>
            </a:r>
            <a:r>
              <a:rPr lang="en-US" sz="2400" dirty="0"/>
              <a:t>functions using their names and optional arguments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350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Trebuchet MS</vt:lpstr>
      <vt:lpstr>ui-sans-serif</vt:lpstr>
      <vt:lpstr>Wingdings</vt:lpstr>
      <vt:lpstr>Wingdings 3</vt:lpstr>
      <vt:lpstr>Facet</vt:lpstr>
      <vt:lpstr>PowerPoint Presentation</vt:lpstr>
      <vt:lpstr>Functions</vt:lpstr>
      <vt:lpstr>PowerPoint Presentation</vt:lpstr>
      <vt:lpstr>Built-in Functions</vt:lpstr>
      <vt:lpstr>User-defined Functions</vt:lpstr>
      <vt:lpstr>PowerPoint Presentation</vt:lpstr>
      <vt:lpstr>Functions</vt:lpstr>
      <vt:lpstr>Defining Function</vt:lpstr>
      <vt:lpstr>Calling a Function</vt:lpstr>
      <vt:lpstr>Example</vt:lpstr>
      <vt:lpstr>PowerPoint Presentation</vt:lpstr>
      <vt:lpstr>Scope of Variables</vt:lpstr>
      <vt:lpstr>PowerPoint Presentation</vt:lpstr>
      <vt:lpstr>Functions return values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702</cp:revision>
  <dcterms:created xsi:type="dcterms:W3CDTF">2024-05-30T05:17:30Z</dcterms:created>
  <dcterms:modified xsi:type="dcterms:W3CDTF">2024-09-11T08:42:11Z</dcterms:modified>
</cp:coreProperties>
</file>