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66" r:id="rId4"/>
    <p:sldId id="265" r:id="rId5"/>
    <p:sldId id="267" r:id="rId6"/>
    <p:sldId id="268" r:id="rId7"/>
    <p:sldId id="269" r:id="rId8"/>
    <p:sldId id="270" r:id="rId9"/>
    <p:sldId id="272" r:id="rId10"/>
    <p:sldId id="271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15351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073" y="1754519"/>
            <a:ext cx="9070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smtClean="0"/>
              <a:t>Leverages the RubyGems package manager to integrate libraries and extensions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05073" y="2678630"/>
            <a:ext cx="102646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Extend </a:t>
            </a:r>
            <a:r>
              <a:rPr lang="en-US" sz="2000" dirty="0"/>
              <a:t>functionality, providing additional features and capabilities for developers to enhance their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399785" y="2109252"/>
            <a:ext cx="1672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known as Gems</a:t>
            </a:r>
          </a:p>
        </p:txBody>
      </p:sp>
      <p:pic>
        <p:nvPicPr>
          <p:cNvPr id="5122" name="Picture 2" descr="Ruby On Rails Web Development | ROR Developer Singap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599" y="2756951"/>
            <a:ext cx="4742623" cy="410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6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187" y="88901"/>
            <a:ext cx="3266313" cy="24257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1427" y="1681648"/>
            <a:ext cx="5774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meaning of "Rails" in "Ruby on Rails"?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51427" y="2216037"/>
            <a:ext cx="4301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Who is the creator of Ruby on Rails?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51426" y="3284815"/>
            <a:ext cx="830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principle of "Convention over Configuration" in Ruby on Rails?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1426" y="2750426"/>
            <a:ext cx="830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When was Ruby on Rails initially released as an open-source framework?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51426" y="3819204"/>
            <a:ext cx="9318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"Don't Repeat Yourself" (DRY) principle in Ruby on Rails emphasize?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51426" y="4353593"/>
            <a:ext cx="58764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role of Active Record in Ruby on Rails?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51426" y="4887982"/>
            <a:ext cx="6790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a </a:t>
            </a:r>
            <a:r>
              <a:rPr lang="en-US" sz="2000" dirty="0" err="1"/>
              <a:t>Gemfile</a:t>
            </a:r>
            <a:r>
              <a:rPr lang="en-US" sz="2000" dirty="0"/>
              <a:t> in a Ruby on Rails project?</a:t>
            </a:r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7" grpId="0"/>
      <p:bldP spid="8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40478" y="3036708"/>
            <a:ext cx="9409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Discuss different features of </a:t>
            </a:r>
            <a:r>
              <a:rPr lang="en-US" sz="2000" dirty="0" err="1" smtClean="0"/>
              <a:t>RoR</a:t>
            </a:r>
            <a:r>
              <a:rPr lang="en-US" sz="2000" dirty="0" smtClean="0"/>
              <a:t> in groups.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6" y="2625531"/>
            <a:ext cx="13657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Intro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9345" y="3169326"/>
            <a:ext cx="170905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Overview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69345" y="3713121"/>
            <a:ext cx="159374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y Ruby on Rails ? - Nuventur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36528" y="5448300"/>
            <a:ext cx="62969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92D050"/>
                </a:solidFill>
              </a:rPr>
              <a:t>INTRODUCTION</a:t>
            </a:r>
            <a:endParaRPr lang="en-US" sz="6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27035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 to </a:t>
            </a:r>
            <a:r>
              <a:rPr lang="en-US" b="1" dirty="0" err="1" smtClean="0">
                <a:solidFill>
                  <a:srgbClr val="C00000"/>
                </a:solidFill>
              </a:rPr>
              <a:t>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6361" y="1821934"/>
            <a:ext cx="164641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Name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76361" y="1821934"/>
            <a:ext cx="9573779" cy="815149"/>
            <a:chOff x="1576361" y="1821934"/>
            <a:chExt cx="9573779" cy="815149"/>
          </a:xfrm>
        </p:grpSpPr>
        <p:sp>
          <p:nvSpPr>
            <p:cNvPr id="11" name="Rectangle 10"/>
            <p:cNvSpPr/>
            <p:nvPr/>
          </p:nvSpPr>
          <p:spPr>
            <a:xfrm>
              <a:off x="3222773" y="1821934"/>
              <a:ext cx="792736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Because </a:t>
              </a:r>
              <a:r>
                <a:rPr lang="en-US" sz="2000" dirty="0"/>
                <a:t>it is built using the Ruby programming language, and "Rails</a:t>
              </a:r>
              <a:r>
                <a:rPr lang="en-US" sz="2000" dirty="0" smtClean="0"/>
                <a:t>"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76361" y="2236973"/>
              <a:ext cx="324963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refers to </a:t>
              </a:r>
              <a:r>
                <a:rPr lang="en-US" sz="2000" dirty="0" smtClean="0"/>
                <a:t>the framework </a:t>
              </a:r>
              <a:r>
                <a:rPr lang="en-US" sz="2000" dirty="0"/>
                <a:t>itself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76360" y="2792677"/>
            <a:ext cx="1646413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Creator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233501" y="2792677"/>
            <a:ext cx="3754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David </a:t>
            </a:r>
            <a:r>
              <a:rPr lang="en-US" sz="2000" dirty="0" err="1"/>
              <a:t>Heinemeier</a:t>
            </a:r>
            <a:r>
              <a:rPr lang="en-US" sz="2000" dirty="0"/>
              <a:t> </a:t>
            </a:r>
            <a:r>
              <a:rPr lang="en-US" sz="2000" dirty="0" smtClean="0"/>
              <a:t>Hansson (DHH)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576360" y="3332076"/>
            <a:ext cx="164641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Initial Release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71601" y="3332076"/>
            <a:ext cx="30402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July 2004 (</a:t>
            </a:r>
            <a:r>
              <a:rPr lang="en-US" sz="2000" dirty="0" err="1"/>
              <a:t>RoR</a:t>
            </a:r>
            <a:r>
              <a:rPr lang="en-US" sz="2000" dirty="0"/>
              <a:t> version 0.5)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395" y="2792677"/>
            <a:ext cx="4599144" cy="383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5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27035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073" y="1754519"/>
            <a:ext cx="6365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Powerful </a:t>
            </a:r>
            <a:r>
              <a:rPr lang="en-US" sz="2000" dirty="0"/>
              <a:t>web development framework written in Ruby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0660" y="3491177"/>
            <a:ext cx="420214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Convention over Configuration (CoC)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690660" y="4030576"/>
            <a:ext cx="420214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Don't Repeat Yourself (DRY)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05072" y="2293918"/>
            <a:ext cx="8575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Known </a:t>
            </a:r>
            <a:r>
              <a:rPr lang="en-US" sz="2000" dirty="0"/>
              <a:t>for its emphasis on developer productivity and elegant code structure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5072" y="2833317"/>
            <a:ext cx="7216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Several </a:t>
            </a:r>
            <a:r>
              <a:rPr lang="en-US" sz="2000" dirty="0"/>
              <a:t>key features that streamline the development </a:t>
            </a:r>
            <a:r>
              <a:rPr lang="en-US" sz="2000" dirty="0" smtClean="0"/>
              <a:t>process :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690660" y="4569975"/>
            <a:ext cx="4202140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MVC Architecture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690660" y="5109374"/>
            <a:ext cx="4202140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Active Record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690660" y="5648773"/>
            <a:ext cx="420214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Gems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4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20" grpId="0" animBg="1"/>
      <p:bldP spid="13" grpId="0"/>
      <p:bldP spid="14" grpId="0"/>
      <p:bldP spid="15" grpId="0" animBg="1"/>
      <p:bldP spid="1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74152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Convention over Configuration (</a:t>
            </a:r>
            <a:r>
              <a:rPr lang="en-US" b="1" dirty="0" err="1" smtClean="0">
                <a:solidFill>
                  <a:srgbClr val="C00000"/>
                </a:solidFill>
              </a:rPr>
              <a:t>CoC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073" y="1754519"/>
            <a:ext cx="6759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RoR follows the principle of Convention over Configuration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73372" y="2154629"/>
            <a:ext cx="80040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SzPct val="85000"/>
            </a:pPr>
            <a:r>
              <a:rPr lang="en-US" sz="2000" dirty="0">
                <a:solidFill>
                  <a:srgbClr val="00B050"/>
                </a:solidFill>
              </a:rPr>
              <a:t>means it provides sensible defaults and conventions to reduce the need </a:t>
            </a:r>
            <a:r>
              <a:rPr lang="en-US" sz="2000" dirty="0" smtClean="0">
                <a:solidFill>
                  <a:srgbClr val="00B050"/>
                </a:solidFill>
              </a:rPr>
              <a:t>of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sz="2000" dirty="0" smtClean="0">
                <a:solidFill>
                  <a:srgbClr val="00B050"/>
                </a:solidFill>
              </a:rPr>
              <a:t>manual </a:t>
            </a:r>
            <a:r>
              <a:rPr lang="en-US" sz="2000" dirty="0">
                <a:solidFill>
                  <a:srgbClr val="00B050"/>
                </a:solidFill>
              </a:rPr>
              <a:t>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54" y="3062570"/>
            <a:ext cx="6031746" cy="380952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305073" y="3062570"/>
            <a:ext cx="6022827" cy="821294"/>
            <a:chOff x="1305073" y="3062570"/>
            <a:chExt cx="6022827" cy="821294"/>
          </a:xfrm>
        </p:grpSpPr>
        <p:sp>
          <p:nvSpPr>
            <p:cNvPr id="14" name="Rectangle 13"/>
            <p:cNvSpPr/>
            <p:nvPr/>
          </p:nvSpPr>
          <p:spPr>
            <a:xfrm>
              <a:off x="1305073" y="3062570"/>
              <a:ext cx="60228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C00000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Developers can focus more on coding business </a:t>
              </a:r>
              <a:r>
                <a:rPr lang="en-US" sz="2000" dirty="0" smtClean="0"/>
                <a:t>logic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673372" y="3483754"/>
              <a:ext cx="549220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C00000"/>
                </a:buClr>
                <a:buSzPct val="85000"/>
              </a:pPr>
              <a:r>
                <a:rPr lang="en-US" sz="2000" dirty="0"/>
                <a:t>rather than spending time on configuration details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64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911" y="1127826"/>
            <a:ext cx="58912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Don’t Repeat Yourself (DRY)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4273" y="2732419"/>
            <a:ext cx="52100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Encourages </a:t>
            </a:r>
            <a:r>
              <a:rPr lang="en-US" sz="2000" dirty="0"/>
              <a:t>developers to avoid redundancy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4272" y="3271818"/>
            <a:ext cx="4968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Writing </a:t>
            </a:r>
            <a:r>
              <a:rPr lang="en-US" sz="2000" dirty="0"/>
              <a:t>code that is reusable and modular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4272" y="3811217"/>
            <a:ext cx="7978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Minimizes </a:t>
            </a:r>
            <a:r>
              <a:rPr lang="en-US" sz="2000" dirty="0"/>
              <a:t>duplication of code and promotes </a:t>
            </a:r>
            <a:r>
              <a:rPr lang="en-US" sz="2000" dirty="0" smtClean="0"/>
              <a:t>efficient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coding </a:t>
            </a:r>
            <a:r>
              <a:rPr lang="en-US" sz="2000" dirty="0"/>
              <a:t>practices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2932474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1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37576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MVC Architecture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073" y="1754519"/>
            <a:ext cx="70388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Divides </a:t>
            </a:r>
            <a:r>
              <a:rPr lang="en-US" sz="2000" dirty="0"/>
              <a:t>an application into three interconnected 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53" y="4241800"/>
            <a:ext cx="5905500" cy="2362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0213" y="2462058"/>
            <a:ext cx="123783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40211" y="2954153"/>
            <a:ext cx="123783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Views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40212" y="3446248"/>
            <a:ext cx="123783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Controllers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8050" y="2431106"/>
            <a:ext cx="60626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Represent the data and business logic of the application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78049" y="2936075"/>
            <a:ext cx="5920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Handle the presentation layer, displaying data to users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778048" y="3443385"/>
            <a:ext cx="80121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Manage user requests, interact with models, and render appropriate views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04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17" grpId="0" animBg="1"/>
      <p:bldP spid="19" grpId="0" animBg="1"/>
      <p:bldP spid="5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61" y="721426"/>
            <a:ext cx="29321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Active Record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5073" y="1754519"/>
            <a:ext cx="92232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Object-Relational Mapping (ORM) framework </a:t>
            </a:r>
            <a:r>
              <a:rPr lang="en-US" sz="2000" dirty="0" smtClean="0"/>
              <a:t>that</a:t>
            </a:r>
          </a:p>
          <a:p>
            <a:pPr>
              <a:buClr>
                <a:srgbClr val="C00000"/>
              </a:buClr>
              <a:buSzPct val="85000"/>
            </a:pPr>
            <a:r>
              <a:rPr lang="en-US" sz="2000" dirty="0"/>
              <a:t> </a:t>
            </a:r>
            <a:r>
              <a:rPr lang="en-US" sz="2000" dirty="0" smtClean="0"/>
              <a:t>      simplifies </a:t>
            </a:r>
            <a:r>
              <a:rPr lang="en-US" sz="2000" dirty="0"/>
              <a:t>database interactions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5073" y="2792257"/>
            <a:ext cx="7064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Allows </a:t>
            </a:r>
            <a:r>
              <a:rPr lang="en-US" sz="2000" dirty="0"/>
              <a:t>developers to work with databases using Ruby objects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5073" y="3482085"/>
            <a:ext cx="58450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Abstracting </a:t>
            </a:r>
            <a:r>
              <a:rPr lang="en-US" sz="2000" dirty="0"/>
              <a:t>away the complexities of SQL </a:t>
            </a:r>
            <a:r>
              <a:rPr lang="en-US" sz="2000" dirty="0" smtClean="0"/>
              <a:t>queries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379" y="1627867"/>
            <a:ext cx="4322621" cy="52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0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440</TotalTime>
  <Words>374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 to RoR</vt:lpstr>
      <vt:lpstr>Overview</vt:lpstr>
      <vt:lpstr>Convention over Configuration (CoC)</vt:lpstr>
      <vt:lpstr>Don’t Repeat Yourself (DRY)</vt:lpstr>
      <vt:lpstr>MVC Architecture</vt:lpstr>
      <vt:lpstr>Active Record</vt:lpstr>
      <vt:lpstr>Gems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527</cp:revision>
  <dcterms:created xsi:type="dcterms:W3CDTF">2024-06-08T05:15:49Z</dcterms:created>
  <dcterms:modified xsi:type="dcterms:W3CDTF">2024-09-14T09:19:49Z</dcterms:modified>
</cp:coreProperties>
</file>